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ustom.xml" ContentType="application/vnd.openxmlformats-officedocument.custom-properties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2" r:id="rId4"/>
  </p:sldMasterIdLst>
  <p:notesMasterIdLst>
    <p:notesMasterId r:id="rId50"/>
  </p:notesMasterIdLst>
  <p:sldIdLst>
    <p:sldId id="256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3" r:id="rId38"/>
    <p:sldId id="257" r:id="rId39"/>
    <p:sldId id="301" r:id="rId40"/>
    <p:sldId id="259" r:id="rId41"/>
    <p:sldId id="295" r:id="rId42"/>
    <p:sldId id="296" r:id="rId43"/>
    <p:sldId id="298" r:id="rId44"/>
    <p:sldId id="300" r:id="rId45"/>
    <p:sldId id="297" r:id="rId46"/>
    <p:sldId id="299" r:id="rId47"/>
    <p:sldId id="294" r:id="rId48"/>
    <p:sldId id="303" r:id="rId4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00"/>
    <a:srgbClr val="080808"/>
    <a:srgbClr val="663300"/>
    <a:srgbClr val="68598D"/>
    <a:srgbClr val="DAE3E3"/>
    <a:srgbClr val="646C92"/>
    <a:srgbClr val="5A6B76"/>
    <a:srgbClr val="5A6E6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15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89" autoAdjust="0"/>
    <p:restoredTop sz="95934"/>
  </p:normalViewPr>
  <p:slideViewPr>
    <p:cSldViewPr snapToGrid="0">
      <p:cViewPr>
        <p:scale>
          <a:sx n="80" d="100"/>
          <a:sy n="80" d="100"/>
        </p:scale>
        <p:origin x="-34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864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5"/>
  <c:chart>
    <c:plotArea>
      <c:layout>
        <c:manualLayout>
          <c:layoutTarget val="inner"/>
          <c:xMode val="edge"/>
          <c:yMode val="edge"/>
          <c:x val="0.368392274412359"/>
          <c:y val="7.6983207169581513E-2"/>
          <c:w val="0.59580576983338551"/>
          <c:h val="0.82680289963754561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BANGALORE URBAN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AREA WITH STREET LIGHT</c:v>
                </c:pt>
                <c:pt idx="1">
                  <c:v>AREA WITHOUT STREET LIGHT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69</c:v>
                </c:pt>
                <c:pt idx="1">
                  <c:v>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D5A-4CC6-9722-63E4AFEED5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BANGALORE RURAL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AREA WITH STREET LIGHT</c:v>
                </c:pt>
                <c:pt idx="1">
                  <c:v>AREA WITHOUT STREET LIGHT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45</c:v>
                </c:pt>
                <c:pt idx="1">
                  <c:v>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D5A-4CC6-9722-63E4AFEED572}"/>
            </c:ext>
          </c:extLst>
        </c:ser>
        <c:dLbls/>
        <c:axId val="168241024"/>
        <c:axId val="168745216"/>
      </c:barChart>
      <c:catAx>
        <c:axId val="168241024"/>
        <c:scaling>
          <c:orientation val="minMax"/>
        </c:scaling>
        <c:axPos val="b"/>
        <c:numFmt formatCode="General" sourceLinked="0"/>
        <c:majorTickMark val="none"/>
        <c:tickLblPos val="nextTo"/>
        <c:crossAx val="168745216"/>
        <c:crosses val="autoZero"/>
        <c:auto val="1"/>
        <c:lblAlgn val="ctr"/>
        <c:lblOffset val="100"/>
      </c:catAx>
      <c:valAx>
        <c:axId val="168745216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1682410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05878932151663"/>
          <c:y val="1.8640911859392662E-3"/>
          <c:w val="0.38749493900012516"/>
          <c:h val="0.17708309405725231"/>
        </c:manualLayout>
      </c:layout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DCD194-9D28-4AD5-A43B-AD2B06BE7CA9}" type="doc">
      <dgm:prSet loTypeId="urn:microsoft.com/office/officeart/2005/8/layout/cycle2" loCatId="cycle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8628E1FB-4287-4507-8569-3941E20184AC}">
      <dgm:prSet phldrT="[Text]" custT="1"/>
      <dgm:spPr/>
      <dgm:t>
        <a:bodyPr/>
        <a:lstStyle/>
        <a:p>
          <a:r>
            <a:rPr lang="en-US" sz="1100" dirty="0"/>
            <a:t>STREET LIGHT PROBLEM</a:t>
          </a:r>
        </a:p>
      </dgm:t>
    </dgm:pt>
    <dgm:pt modelId="{4611884D-6065-4F81-956F-C5DF69DB0A81}" type="parTrans" cxnId="{88FB5B1D-8D2A-4080-B94A-2E5354EA769A}">
      <dgm:prSet/>
      <dgm:spPr/>
      <dgm:t>
        <a:bodyPr/>
        <a:lstStyle/>
        <a:p>
          <a:endParaRPr lang="en-US"/>
        </a:p>
      </dgm:t>
    </dgm:pt>
    <dgm:pt modelId="{FDA26C4E-CABD-4F43-B681-077A03F7F4F5}" type="sibTrans" cxnId="{88FB5B1D-8D2A-4080-B94A-2E5354EA769A}">
      <dgm:prSet custT="1"/>
      <dgm:spPr/>
      <dgm:t>
        <a:bodyPr/>
        <a:lstStyle/>
        <a:p>
          <a:endParaRPr lang="en-US" sz="1100"/>
        </a:p>
      </dgm:t>
    </dgm:pt>
    <dgm:pt modelId="{8DEB0745-D780-45B3-80FB-583734D5CD35}">
      <dgm:prSet phldrT="[Text]" custT="1"/>
      <dgm:spPr/>
      <dgm:t>
        <a:bodyPr/>
        <a:lstStyle/>
        <a:p>
          <a:r>
            <a:rPr lang="en-US" sz="1100" dirty="0"/>
            <a:t>Women/ Girls</a:t>
          </a:r>
        </a:p>
      </dgm:t>
    </dgm:pt>
    <dgm:pt modelId="{597051D5-9F04-4FDB-9803-5BD12AC2335A}" type="parTrans" cxnId="{A8705347-D78E-4B21-9693-455ACD173EFA}">
      <dgm:prSet/>
      <dgm:spPr/>
      <dgm:t>
        <a:bodyPr/>
        <a:lstStyle/>
        <a:p>
          <a:endParaRPr lang="en-US"/>
        </a:p>
      </dgm:t>
    </dgm:pt>
    <dgm:pt modelId="{48438A58-16ED-4B48-9529-CD2A11A64206}" type="sibTrans" cxnId="{A8705347-D78E-4B21-9693-455ACD173EFA}">
      <dgm:prSet custT="1"/>
      <dgm:spPr/>
      <dgm:t>
        <a:bodyPr/>
        <a:lstStyle/>
        <a:p>
          <a:endParaRPr lang="en-US" sz="1100"/>
        </a:p>
      </dgm:t>
    </dgm:pt>
    <dgm:pt modelId="{B783F3F5-25E1-41C2-9573-405FA1BE855D}">
      <dgm:prSet phldrT="[Text]" custT="1"/>
      <dgm:spPr/>
      <dgm:t>
        <a:bodyPr/>
        <a:lstStyle/>
        <a:p>
          <a:r>
            <a:rPr lang="en-US" sz="1100" dirty="0" err="1"/>
            <a:t>Harresment</a:t>
          </a:r>
          <a:endParaRPr lang="en-US" sz="1100" dirty="0"/>
        </a:p>
      </dgm:t>
    </dgm:pt>
    <dgm:pt modelId="{A9AB6AE2-084C-4E72-BA90-443637833011}" type="parTrans" cxnId="{FA4937F2-BBC5-41B7-A9A0-555A3B33330F}">
      <dgm:prSet/>
      <dgm:spPr/>
      <dgm:t>
        <a:bodyPr/>
        <a:lstStyle/>
        <a:p>
          <a:endParaRPr lang="en-US"/>
        </a:p>
      </dgm:t>
    </dgm:pt>
    <dgm:pt modelId="{EF289523-12D3-4C62-904C-DFC0756C9073}" type="sibTrans" cxnId="{FA4937F2-BBC5-41B7-A9A0-555A3B33330F}">
      <dgm:prSet custT="1"/>
      <dgm:spPr/>
      <dgm:t>
        <a:bodyPr/>
        <a:lstStyle/>
        <a:p>
          <a:endParaRPr lang="en-US" sz="1100"/>
        </a:p>
      </dgm:t>
    </dgm:pt>
    <dgm:pt modelId="{DBDB4AA2-76BF-4472-BB15-2383E1A150E3}">
      <dgm:prSet phldrT="[Text]" custT="1"/>
      <dgm:spPr/>
      <dgm:t>
        <a:bodyPr/>
        <a:lstStyle/>
        <a:p>
          <a:r>
            <a:rPr lang="en-US" sz="1100" dirty="0"/>
            <a:t>Afraid of</a:t>
          </a:r>
        </a:p>
        <a:p>
          <a:r>
            <a:rPr lang="en-US" sz="1100" dirty="0"/>
            <a:t>Darkness</a:t>
          </a:r>
        </a:p>
      </dgm:t>
    </dgm:pt>
    <dgm:pt modelId="{8020801C-D1FC-4BC6-A6A9-AA8046FCD3C7}" type="parTrans" cxnId="{5A8C13BB-79A7-4EEB-8D9A-794A6115AD0D}">
      <dgm:prSet/>
      <dgm:spPr/>
      <dgm:t>
        <a:bodyPr/>
        <a:lstStyle/>
        <a:p>
          <a:endParaRPr lang="en-US"/>
        </a:p>
      </dgm:t>
    </dgm:pt>
    <dgm:pt modelId="{F0955359-8FC9-406B-8B2A-AAE2C34BFB65}" type="sibTrans" cxnId="{5A8C13BB-79A7-4EEB-8D9A-794A6115AD0D}">
      <dgm:prSet custT="1"/>
      <dgm:spPr/>
      <dgm:t>
        <a:bodyPr/>
        <a:lstStyle/>
        <a:p>
          <a:endParaRPr lang="en-US" sz="1100"/>
        </a:p>
      </dgm:t>
    </dgm:pt>
    <dgm:pt modelId="{B768D00A-2488-4968-89BD-9DA5A20AFD18}">
      <dgm:prSet phldrT="[Text]" custT="1"/>
      <dgm:spPr/>
      <dgm:t>
        <a:bodyPr/>
        <a:lstStyle/>
        <a:p>
          <a:r>
            <a:rPr lang="en-US" sz="1100" dirty="0"/>
            <a:t>Accident rates</a:t>
          </a:r>
        </a:p>
      </dgm:t>
    </dgm:pt>
    <dgm:pt modelId="{1A122F05-875C-41FC-9FC2-69E438905FCF}" type="parTrans" cxnId="{970C2346-ABA2-44FC-9492-C6FE5166BBBB}">
      <dgm:prSet/>
      <dgm:spPr/>
      <dgm:t>
        <a:bodyPr/>
        <a:lstStyle/>
        <a:p>
          <a:endParaRPr lang="en-US"/>
        </a:p>
      </dgm:t>
    </dgm:pt>
    <dgm:pt modelId="{25060401-2B5A-4C44-9536-38FF616FED21}" type="sibTrans" cxnId="{970C2346-ABA2-44FC-9492-C6FE5166BBBB}">
      <dgm:prSet custT="1"/>
      <dgm:spPr/>
      <dgm:t>
        <a:bodyPr/>
        <a:lstStyle/>
        <a:p>
          <a:endParaRPr lang="en-US" sz="1100"/>
        </a:p>
      </dgm:t>
    </dgm:pt>
    <dgm:pt modelId="{E3F1BE78-8589-4A78-B8E5-78C41DB4A9B5}">
      <dgm:prSet custT="1"/>
      <dgm:spPr/>
      <dgm:t>
        <a:bodyPr/>
        <a:lstStyle/>
        <a:p>
          <a:r>
            <a:rPr lang="en-US" sz="1100" dirty="0"/>
            <a:t>Residence</a:t>
          </a:r>
        </a:p>
        <a:p>
          <a:r>
            <a:rPr lang="en-US" sz="1100" dirty="0"/>
            <a:t>Near </a:t>
          </a:r>
          <a:r>
            <a:rPr lang="en-US" sz="1100" dirty="0" err="1"/>
            <a:t>Chagalatti</a:t>
          </a:r>
          <a:r>
            <a:rPr lang="en-US" sz="1100" dirty="0"/>
            <a:t> </a:t>
          </a:r>
        </a:p>
      </dgm:t>
    </dgm:pt>
    <dgm:pt modelId="{31FD7A62-0742-4C60-8D04-3037E532BBE2}" type="parTrans" cxnId="{755DF222-68DC-4C87-AC2B-DF7E8CEABF8F}">
      <dgm:prSet/>
      <dgm:spPr/>
      <dgm:t>
        <a:bodyPr/>
        <a:lstStyle/>
        <a:p>
          <a:endParaRPr lang="en-US"/>
        </a:p>
      </dgm:t>
    </dgm:pt>
    <dgm:pt modelId="{2DB362E2-3381-4B0B-A50D-02122B9CC046}" type="sibTrans" cxnId="{755DF222-68DC-4C87-AC2B-DF7E8CEABF8F}">
      <dgm:prSet custT="1"/>
      <dgm:spPr/>
      <dgm:t>
        <a:bodyPr/>
        <a:lstStyle/>
        <a:p>
          <a:endParaRPr lang="en-US" sz="1100"/>
        </a:p>
      </dgm:t>
    </dgm:pt>
    <dgm:pt modelId="{9163B807-64CF-40C9-BA5A-2E9D55CBFDF5}">
      <dgm:prSet custT="1"/>
      <dgm:spPr/>
      <dgm:t>
        <a:bodyPr/>
        <a:lstStyle/>
        <a:p>
          <a:r>
            <a:rPr lang="en-US" sz="1100"/>
            <a:t>Night shift- Dog chasing</a:t>
          </a:r>
          <a:endParaRPr lang="en-US" sz="1100" dirty="0"/>
        </a:p>
      </dgm:t>
    </dgm:pt>
    <dgm:pt modelId="{F1EE8C50-A6F3-4CFB-8AE3-D76D227DF465}" type="parTrans" cxnId="{22AEF375-6B75-4B82-9007-7AFD9DF66070}">
      <dgm:prSet/>
      <dgm:spPr/>
      <dgm:t>
        <a:bodyPr/>
        <a:lstStyle/>
        <a:p>
          <a:endParaRPr lang="en-US"/>
        </a:p>
      </dgm:t>
    </dgm:pt>
    <dgm:pt modelId="{E9358F29-9AE2-4E86-A4BE-E2535C509E7F}" type="sibTrans" cxnId="{22AEF375-6B75-4B82-9007-7AFD9DF66070}">
      <dgm:prSet custT="1"/>
      <dgm:spPr/>
      <dgm:t>
        <a:bodyPr/>
        <a:lstStyle/>
        <a:p>
          <a:endParaRPr lang="en-US" sz="1100"/>
        </a:p>
      </dgm:t>
    </dgm:pt>
    <dgm:pt modelId="{F8688481-E587-445C-A9E4-F10E926C3DC5}">
      <dgm:prSet custT="1"/>
      <dgm:spPr/>
      <dgm:t>
        <a:bodyPr/>
        <a:lstStyle/>
        <a:p>
          <a:r>
            <a:rPr lang="en-US" sz="1100"/>
            <a:t>Even being street light tree are covered</a:t>
          </a:r>
          <a:endParaRPr lang="en-US" sz="1100" dirty="0"/>
        </a:p>
      </dgm:t>
    </dgm:pt>
    <dgm:pt modelId="{EAC29D9E-DAA7-4477-8E26-15F04128ABFC}" type="parTrans" cxnId="{CA8F6C04-7878-448D-BC09-EA50D7241097}">
      <dgm:prSet/>
      <dgm:spPr/>
      <dgm:t>
        <a:bodyPr/>
        <a:lstStyle/>
        <a:p>
          <a:endParaRPr lang="en-US"/>
        </a:p>
      </dgm:t>
    </dgm:pt>
    <dgm:pt modelId="{5F1B7315-7C56-4EC1-AEC5-B8A1B66C81BD}" type="sibTrans" cxnId="{CA8F6C04-7878-448D-BC09-EA50D7241097}">
      <dgm:prSet custT="1"/>
      <dgm:spPr/>
      <dgm:t>
        <a:bodyPr/>
        <a:lstStyle/>
        <a:p>
          <a:endParaRPr lang="en-US" sz="1100"/>
        </a:p>
      </dgm:t>
    </dgm:pt>
    <dgm:pt modelId="{D2CE5341-9074-46FB-84E8-DB4F1C7BAD0C}">
      <dgm:prSet custT="1"/>
      <dgm:spPr/>
      <dgm:t>
        <a:bodyPr/>
        <a:lstStyle/>
        <a:p>
          <a:r>
            <a:rPr lang="en-US" sz="1100" dirty="0"/>
            <a:t>Lots of electricity is wasted</a:t>
          </a:r>
        </a:p>
      </dgm:t>
    </dgm:pt>
    <dgm:pt modelId="{42EDEB04-F857-4A6A-8DB2-DBAD4DB23EAA}" type="parTrans" cxnId="{FEBFAF1E-8D95-44EA-A3C5-D223390F9D70}">
      <dgm:prSet/>
      <dgm:spPr/>
      <dgm:t>
        <a:bodyPr/>
        <a:lstStyle/>
        <a:p>
          <a:endParaRPr lang="en-US"/>
        </a:p>
      </dgm:t>
    </dgm:pt>
    <dgm:pt modelId="{E31FF025-1EA5-4382-8207-42D1D83CC6F0}" type="sibTrans" cxnId="{FEBFAF1E-8D95-44EA-A3C5-D223390F9D70}">
      <dgm:prSet custT="1"/>
      <dgm:spPr/>
      <dgm:t>
        <a:bodyPr/>
        <a:lstStyle/>
        <a:p>
          <a:endParaRPr lang="en-US" sz="1100"/>
        </a:p>
      </dgm:t>
    </dgm:pt>
    <dgm:pt modelId="{AC00A5F5-82EA-4184-93A0-E16EF8EBC98C}" type="pres">
      <dgm:prSet presAssocID="{E5DCD194-9D28-4AD5-A43B-AD2B06BE7CA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D82569D-A9B3-4A3E-88EE-BD8683215C7F}" type="pres">
      <dgm:prSet presAssocID="{8628E1FB-4287-4507-8569-3941E20184AC}" presName="node" presStyleLbl="node1" presStyleIdx="0" presStyleCnt="9" custRadScaleRad="99678" custRadScaleInc="28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785D3E-0BEE-4A10-B2AF-36CAEB06E19C}" type="pres">
      <dgm:prSet presAssocID="{FDA26C4E-CABD-4F43-B681-077A03F7F4F5}" presName="sibTrans" presStyleLbl="sibTrans2D1" presStyleIdx="0" presStyleCnt="9"/>
      <dgm:spPr/>
      <dgm:t>
        <a:bodyPr/>
        <a:lstStyle/>
        <a:p>
          <a:endParaRPr lang="en-US"/>
        </a:p>
      </dgm:t>
    </dgm:pt>
    <dgm:pt modelId="{CB70BD82-7B48-4FCA-B465-869CD7D1D84A}" type="pres">
      <dgm:prSet presAssocID="{FDA26C4E-CABD-4F43-B681-077A03F7F4F5}" presName="connectorText" presStyleLbl="sibTrans2D1" presStyleIdx="0" presStyleCnt="9"/>
      <dgm:spPr/>
      <dgm:t>
        <a:bodyPr/>
        <a:lstStyle/>
        <a:p>
          <a:endParaRPr lang="en-US"/>
        </a:p>
      </dgm:t>
    </dgm:pt>
    <dgm:pt modelId="{C63B1120-01DB-4B8B-AAAD-78D51F45287E}" type="pres">
      <dgm:prSet presAssocID="{E3F1BE78-8589-4A78-B8E5-78C41DB4A9B5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F7439A-61A3-40FD-9563-1EBBC05344F7}" type="pres">
      <dgm:prSet presAssocID="{2DB362E2-3381-4B0B-A50D-02122B9CC046}" presName="sibTrans" presStyleLbl="sibTrans2D1" presStyleIdx="1" presStyleCnt="9"/>
      <dgm:spPr/>
      <dgm:t>
        <a:bodyPr/>
        <a:lstStyle/>
        <a:p>
          <a:endParaRPr lang="en-US"/>
        </a:p>
      </dgm:t>
    </dgm:pt>
    <dgm:pt modelId="{F12E84EA-CBA1-4435-A588-C6BD309B599B}" type="pres">
      <dgm:prSet presAssocID="{2DB362E2-3381-4B0B-A50D-02122B9CC046}" presName="connectorText" presStyleLbl="sibTrans2D1" presStyleIdx="1" presStyleCnt="9"/>
      <dgm:spPr/>
      <dgm:t>
        <a:bodyPr/>
        <a:lstStyle/>
        <a:p>
          <a:endParaRPr lang="en-US"/>
        </a:p>
      </dgm:t>
    </dgm:pt>
    <dgm:pt modelId="{B3B97E8D-1D29-4FF8-8F76-81520040FFB5}" type="pres">
      <dgm:prSet presAssocID="{8DEB0745-D780-45B3-80FB-583734D5CD35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09FDDE-7F81-4399-886B-C10EED186AC1}" type="pres">
      <dgm:prSet presAssocID="{48438A58-16ED-4B48-9529-CD2A11A64206}" presName="sibTrans" presStyleLbl="sibTrans2D1" presStyleIdx="2" presStyleCnt="9"/>
      <dgm:spPr/>
      <dgm:t>
        <a:bodyPr/>
        <a:lstStyle/>
        <a:p>
          <a:endParaRPr lang="en-US"/>
        </a:p>
      </dgm:t>
    </dgm:pt>
    <dgm:pt modelId="{9D049D4F-ED1A-46D3-95FE-F54490671D99}" type="pres">
      <dgm:prSet presAssocID="{48438A58-16ED-4B48-9529-CD2A11A64206}" presName="connectorText" presStyleLbl="sibTrans2D1" presStyleIdx="2" presStyleCnt="9"/>
      <dgm:spPr/>
      <dgm:t>
        <a:bodyPr/>
        <a:lstStyle/>
        <a:p>
          <a:endParaRPr lang="en-US"/>
        </a:p>
      </dgm:t>
    </dgm:pt>
    <dgm:pt modelId="{8908163E-6F6E-4536-95E8-E1C5E9330088}" type="pres">
      <dgm:prSet presAssocID="{B783F3F5-25E1-41C2-9573-405FA1BE855D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7015B6-80D4-4CC3-BFAE-EF3119D3F6B3}" type="pres">
      <dgm:prSet presAssocID="{EF289523-12D3-4C62-904C-DFC0756C9073}" presName="sibTrans" presStyleLbl="sibTrans2D1" presStyleIdx="3" presStyleCnt="9"/>
      <dgm:spPr/>
      <dgm:t>
        <a:bodyPr/>
        <a:lstStyle/>
        <a:p>
          <a:endParaRPr lang="en-US"/>
        </a:p>
      </dgm:t>
    </dgm:pt>
    <dgm:pt modelId="{2725205F-5347-4D3E-97E0-C86970CA75E4}" type="pres">
      <dgm:prSet presAssocID="{EF289523-12D3-4C62-904C-DFC0756C9073}" presName="connectorText" presStyleLbl="sibTrans2D1" presStyleIdx="3" presStyleCnt="9"/>
      <dgm:spPr/>
      <dgm:t>
        <a:bodyPr/>
        <a:lstStyle/>
        <a:p>
          <a:endParaRPr lang="en-US"/>
        </a:p>
      </dgm:t>
    </dgm:pt>
    <dgm:pt modelId="{495EDC32-5EEC-4BAB-BF86-1090AB8B4B27}" type="pres">
      <dgm:prSet presAssocID="{DBDB4AA2-76BF-4472-BB15-2383E1A150E3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0547C8-A8B0-4A01-A2C4-76CD591684DA}" type="pres">
      <dgm:prSet presAssocID="{F0955359-8FC9-406B-8B2A-AAE2C34BFB65}" presName="sibTrans" presStyleLbl="sibTrans2D1" presStyleIdx="4" presStyleCnt="9"/>
      <dgm:spPr/>
      <dgm:t>
        <a:bodyPr/>
        <a:lstStyle/>
        <a:p>
          <a:endParaRPr lang="en-US"/>
        </a:p>
      </dgm:t>
    </dgm:pt>
    <dgm:pt modelId="{D21F30E0-4BB3-4749-8207-19561B25B291}" type="pres">
      <dgm:prSet presAssocID="{F0955359-8FC9-406B-8B2A-AAE2C34BFB65}" presName="connectorText" presStyleLbl="sibTrans2D1" presStyleIdx="4" presStyleCnt="9"/>
      <dgm:spPr/>
      <dgm:t>
        <a:bodyPr/>
        <a:lstStyle/>
        <a:p>
          <a:endParaRPr lang="en-US"/>
        </a:p>
      </dgm:t>
    </dgm:pt>
    <dgm:pt modelId="{1077166B-A547-4DB1-8F95-D679A09D1139}" type="pres">
      <dgm:prSet presAssocID="{B768D00A-2488-4968-89BD-9DA5A20AFD18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86FBAD-329E-40EC-8C57-DFB90A3ADEA1}" type="pres">
      <dgm:prSet presAssocID="{25060401-2B5A-4C44-9536-38FF616FED21}" presName="sibTrans" presStyleLbl="sibTrans2D1" presStyleIdx="5" presStyleCnt="9"/>
      <dgm:spPr/>
      <dgm:t>
        <a:bodyPr/>
        <a:lstStyle/>
        <a:p>
          <a:endParaRPr lang="en-US"/>
        </a:p>
      </dgm:t>
    </dgm:pt>
    <dgm:pt modelId="{D244F784-BA26-4120-8521-D8F01A25D114}" type="pres">
      <dgm:prSet presAssocID="{25060401-2B5A-4C44-9536-38FF616FED21}" presName="connectorText" presStyleLbl="sibTrans2D1" presStyleIdx="5" presStyleCnt="9"/>
      <dgm:spPr/>
      <dgm:t>
        <a:bodyPr/>
        <a:lstStyle/>
        <a:p>
          <a:endParaRPr lang="en-US"/>
        </a:p>
      </dgm:t>
    </dgm:pt>
    <dgm:pt modelId="{71CA5085-6819-473A-A1BC-5C5B212A0DE9}" type="pres">
      <dgm:prSet presAssocID="{9163B807-64CF-40C9-BA5A-2E9D55CBFDF5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8070B2-838C-42A3-B605-3A8CC23DC501}" type="pres">
      <dgm:prSet presAssocID="{E9358F29-9AE2-4E86-A4BE-E2535C509E7F}" presName="sibTrans" presStyleLbl="sibTrans2D1" presStyleIdx="6" presStyleCnt="9"/>
      <dgm:spPr/>
      <dgm:t>
        <a:bodyPr/>
        <a:lstStyle/>
        <a:p>
          <a:endParaRPr lang="en-US"/>
        </a:p>
      </dgm:t>
    </dgm:pt>
    <dgm:pt modelId="{FE3BD8CE-3BDF-4962-8E22-8E6CB60BFE92}" type="pres">
      <dgm:prSet presAssocID="{E9358F29-9AE2-4E86-A4BE-E2535C509E7F}" presName="connectorText" presStyleLbl="sibTrans2D1" presStyleIdx="6" presStyleCnt="9"/>
      <dgm:spPr/>
      <dgm:t>
        <a:bodyPr/>
        <a:lstStyle/>
        <a:p>
          <a:endParaRPr lang="en-US"/>
        </a:p>
      </dgm:t>
    </dgm:pt>
    <dgm:pt modelId="{5CBF200F-56C7-456E-8B4C-4ECDEF5AA6F1}" type="pres">
      <dgm:prSet presAssocID="{F8688481-E587-445C-A9E4-F10E926C3DC5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14DF0B-8024-4320-A899-6F7D3FDA9896}" type="pres">
      <dgm:prSet presAssocID="{5F1B7315-7C56-4EC1-AEC5-B8A1B66C81BD}" presName="sibTrans" presStyleLbl="sibTrans2D1" presStyleIdx="7" presStyleCnt="9"/>
      <dgm:spPr/>
      <dgm:t>
        <a:bodyPr/>
        <a:lstStyle/>
        <a:p>
          <a:endParaRPr lang="en-US"/>
        </a:p>
      </dgm:t>
    </dgm:pt>
    <dgm:pt modelId="{7CAAFEB4-5E10-4E42-91F2-43D2A68D82D4}" type="pres">
      <dgm:prSet presAssocID="{5F1B7315-7C56-4EC1-AEC5-B8A1B66C81BD}" presName="connectorText" presStyleLbl="sibTrans2D1" presStyleIdx="7" presStyleCnt="9"/>
      <dgm:spPr/>
      <dgm:t>
        <a:bodyPr/>
        <a:lstStyle/>
        <a:p>
          <a:endParaRPr lang="en-US"/>
        </a:p>
      </dgm:t>
    </dgm:pt>
    <dgm:pt modelId="{0AB4FFF2-E0B0-407F-A268-0AB1D9AF33F7}" type="pres">
      <dgm:prSet presAssocID="{D2CE5341-9074-46FB-84E8-DB4F1C7BAD0C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60215D-FD88-4EBF-93C7-FF58E82C9A16}" type="pres">
      <dgm:prSet presAssocID="{E31FF025-1EA5-4382-8207-42D1D83CC6F0}" presName="sibTrans" presStyleLbl="sibTrans2D1" presStyleIdx="8" presStyleCnt="9"/>
      <dgm:spPr/>
      <dgm:t>
        <a:bodyPr/>
        <a:lstStyle/>
        <a:p>
          <a:endParaRPr lang="en-US"/>
        </a:p>
      </dgm:t>
    </dgm:pt>
    <dgm:pt modelId="{75C315E4-8423-4C14-B21B-AE216AE705B8}" type="pres">
      <dgm:prSet presAssocID="{E31FF025-1EA5-4382-8207-42D1D83CC6F0}" presName="connectorText" presStyleLbl="sibTrans2D1" presStyleIdx="8" presStyleCnt="9"/>
      <dgm:spPr/>
      <dgm:t>
        <a:bodyPr/>
        <a:lstStyle/>
        <a:p>
          <a:endParaRPr lang="en-US"/>
        </a:p>
      </dgm:t>
    </dgm:pt>
  </dgm:ptLst>
  <dgm:cxnLst>
    <dgm:cxn modelId="{CA8F6C04-7878-448D-BC09-EA50D7241097}" srcId="{E5DCD194-9D28-4AD5-A43B-AD2B06BE7CA9}" destId="{F8688481-E587-445C-A9E4-F10E926C3DC5}" srcOrd="7" destOrd="0" parTransId="{EAC29D9E-DAA7-4477-8E26-15F04128ABFC}" sibTransId="{5F1B7315-7C56-4EC1-AEC5-B8A1B66C81BD}"/>
    <dgm:cxn modelId="{70B7B0FF-9A3D-4DC8-8CA1-F5B084188846}" type="presOf" srcId="{E9358F29-9AE2-4E86-A4BE-E2535C509E7F}" destId="{FE3BD8CE-3BDF-4962-8E22-8E6CB60BFE92}" srcOrd="1" destOrd="0" presId="urn:microsoft.com/office/officeart/2005/8/layout/cycle2"/>
    <dgm:cxn modelId="{BC2AB293-525B-45CE-BF25-11D585925853}" type="presOf" srcId="{8DEB0745-D780-45B3-80FB-583734D5CD35}" destId="{B3B97E8D-1D29-4FF8-8F76-81520040FFB5}" srcOrd="0" destOrd="0" presId="urn:microsoft.com/office/officeart/2005/8/layout/cycle2"/>
    <dgm:cxn modelId="{959A0E36-D8D3-43A3-A704-C1D63B1F9E1B}" type="presOf" srcId="{25060401-2B5A-4C44-9536-38FF616FED21}" destId="{D244F784-BA26-4120-8521-D8F01A25D114}" srcOrd="1" destOrd="0" presId="urn:microsoft.com/office/officeart/2005/8/layout/cycle2"/>
    <dgm:cxn modelId="{5A8C13BB-79A7-4EEB-8D9A-794A6115AD0D}" srcId="{E5DCD194-9D28-4AD5-A43B-AD2B06BE7CA9}" destId="{DBDB4AA2-76BF-4472-BB15-2383E1A150E3}" srcOrd="4" destOrd="0" parTransId="{8020801C-D1FC-4BC6-A6A9-AA8046FCD3C7}" sibTransId="{F0955359-8FC9-406B-8B2A-AAE2C34BFB65}"/>
    <dgm:cxn modelId="{39C75EC5-C293-4062-888C-2846AE13AFD5}" type="presOf" srcId="{EF289523-12D3-4C62-904C-DFC0756C9073}" destId="{2725205F-5347-4D3E-97E0-C86970CA75E4}" srcOrd="1" destOrd="0" presId="urn:microsoft.com/office/officeart/2005/8/layout/cycle2"/>
    <dgm:cxn modelId="{E27FAB7D-8BDE-4068-9921-D97F81D56008}" type="presOf" srcId="{2DB362E2-3381-4B0B-A50D-02122B9CC046}" destId="{0DF7439A-61A3-40FD-9563-1EBBC05344F7}" srcOrd="0" destOrd="0" presId="urn:microsoft.com/office/officeart/2005/8/layout/cycle2"/>
    <dgm:cxn modelId="{22AEF375-6B75-4B82-9007-7AFD9DF66070}" srcId="{E5DCD194-9D28-4AD5-A43B-AD2B06BE7CA9}" destId="{9163B807-64CF-40C9-BA5A-2E9D55CBFDF5}" srcOrd="6" destOrd="0" parTransId="{F1EE8C50-A6F3-4CFB-8AE3-D76D227DF465}" sibTransId="{E9358F29-9AE2-4E86-A4BE-E2535C509E7F}"/>
    <dgm:cxn modelId="{2EE9E8D7-739B-4081-8AD0-FE90D3278790}" type="presOf" srcId="{F0955359-8FC9-406B-8B2A-AAE2C34BFB65}" destId="{D21F30E0-4BB3-4749-8207-19561B25B291}" srcOrd="1" destOrd="0" presId="urn:microsoft.com/office/officeart/2005/8/layout/cycle2"/>
    <dgm:cxn modelId="{C3D44184-381D-4FA0-9708-F90560A1165C}" type="presOf" srcId="{F8688481-E587-445C-A9E4-F10E926C3DC5}" destId="{5CBF200F-56C7-456E-8B4C-4ECDEF5AA6F1}" srcOrd="0" destOrd="0" presId="urn:microsoft.com/office/officeart/2005/8/layout/cycle2"/>
    <dgm:cxn modelId="{E53B48B0-EE17-4271-855F-3ED8751850F9}" type="presOf" srcId="{5F1B7315-7C56-4EC1-AEC5-B8A1B66C81BD}" destId="{8E14DF0B-8024-4320-A899-6F7D3FDA9896}" srcOrd="0" destOrd="0" presId="urn:microsoft.com/office/officeart/2005/8/layout/cycle2"/>
    <dgm:cxn modelId="{7D198647-67F5-42A0-A5A6-C965EA02A7AF}" type="presOf" srcId="{E9358F29-9AE2-4E86-A4BE-E2535C509E7F}" destId="{C48070B2-838C-42A3-B605-3A8CC23DC501}" srcOrd="0" destOrd="0" presId="urn:microsoft.com/office/officeart/2005/8/layout/cycle2"/>
    <dgm:cxn modelId="{88393E08-09C0-40FB-BB7D-3771ED7DB288}" type="presOf" srcId="{E5DCD194-9D28-4AD5-A43B-AD2B06BE7CA9}" destId="{AC00A5F5-82EA-4184-93A0-E16EF8EBC98C}" srcOrd="0" destOrd="0" presId="urn:microsoft.com/office/officeart/2005/8/layout/cycle2"/>
    <dgm:cxn modelId="{466197AF-0C47-4324-9294-E32D1839652C}" type="presOf" srcId="{48438A58-16ED-4B48-9529-CD2A11A64206}" destId="{8709FDDE-7F81-4399-886B-C10EED186AC1}" srcOrd="0" destOrd="0" presId="urn:microsoft.com/office/officeart/2005/8/layout/cycle2"/>
    <dgm:cxn modelId="{A8705347-D78E-4B21-9693-455ACD173EFA}" srcId="{E5DCD194-9D28-4AD5-A43B-AD2B06BE7CA9}" destId="{8DEB0745-D780-45B3-80FB-583734D5CD35}" srcOrd="2" destOrd="0" parTransId="{597051D5-9F04-4FDB-9803-5BD12AC2335A}" sibTransId="{48438A58-16ED-4B48-9529-CD2A11A64206}"/>
    <dgm:cxn modelId="{2DDA194A-875B-43FF-84C9-DD5A004B5DBD}" type="presOf" srcId="{D2CE5341-9074-46FB-84E8-DB4F1C7BAD0C}" destId="{0AB4FFF2-E0B0-407F-A268-0AB1D9AF33F7}" srcOrd="0" destOrd="0" presId="urn:microsoft.com/office/officeart/2005/8/layout/cycle2"/>
    <dgm:cxn modelId="{FEBFAF1E-8D95-44EA-A3C5-D223390F9D70}" srcId="{E5DCD194-9D28-4AD5-A43B-AD2B06BE7CA9}" destId="{D2CE5341-9074-46FB-84E8-DB4F1C7BAD0C}" srcOrd="8" destOrd="0" parTransId="{42EDEB04-F857-4A6A-8DB2-DBAD4DB23EAA}" sibTransId="{E31FF025-1EA5-4382-8207-42D1D83CC6F0}"/>
    <dgm:cxn modelId="{431A79C9-DB2D-470F-B59E-DB6C7DBD069F}" type="presOf" srcId="{25060401-2B5A-4C44-9536-38FF616FED21}" destId="{2586FBAD-329E-40EC-8C57-DFB90A3ADEA1}" srcOrd="0" destOrd="0" presId="urn:microsoft.com/office/officeart/2005/8/layout/cycle2"/>
    <dgm:cxn modelId="{AB5D83F2-7A82-46CA-A11F-D0F5BC3A69E9}" type="presOf" srcId="{DBDB4AA2-76BF-4472-BB15-2383E1A150E3}" destId="{495EDC32-5EEC-4BAB-BF86-1090AB8B4B27}" srcOrd="0" destOrd="0" presId="urn:microsoft.com/office/officeart/2005/8/layout/cycle2"/>
    <dgm:cxn modelId="{755DF222-68DC-4C87-AC2B-DF7E8CEABF8F}" srcId="{E5DCD194-9D28-4AD5-A43B-AD2B06BE7CA9}" destId="{E3F1BE78-8589-4A78-B8E5-78C41DB4A9B5}" srcOrd="1" destOrd="0" parTransId="{31FD7A62-0742-4C60-8D04-3037E532BBE2}" sibTransId="{2DB362E2-3381-4B0B-A50D-02122B9CC046}"/>
    <dgm:cxn modelId="{B4577DD3-9197-4566-8B58-4EEBC15466D0}" type="presOf" srcId="{FDA26C4E-CABD-4F43-B681-077A03F7F4F5}" destId="{83785D3E-0BEE-4A10-B2AF-36CAEB06E19C}" srcOrd="0" destOrd="0" presId="urn:microsoft.com/office/officeart/2005/8/layout/cycle2"/>
    <dgm:cxn modelId="{BF3B9707-D28F-4232-9E8E-24B0038639A0}" type="presOf" srcId="{FDA26C4E-CABD-4F43-B681-077A03F7F4F5}" destId="{CB70BD82-7B48-4FCA-B465-869CD7D1D84A}" srcOrd="1" destOrd="0" presId="urn:microsoft.com/office/officeart/2005/8/layout/cycle2"/>
    <dgm:cxn modelId="{1A715A26-F95D-4C94-A610-53F09EDDBD2D}" type="presOf" srcId="{9163B807-64CF-40C9-BA5A-2E9D55CBFDF5}" destId="{71CA5085-6819-473A-A1BC-5C5B212A0DE9}" srcOrd="0" destOrd="0" presId="urn:microsoft.com/office/officeart/2005/8/layout/cycle2"/>
    <dgm:cxn modelId="{88FB5B1D-8D2A-4080-B94A-2E5354EA769A}" srcId="{E5DCD194-9D28-4AD5-A43B-AD2B06BE7CA9}" destId="{8628E1FB-4287-4507-8569-3941E20184AC}" srcOrd="0" destOrd="0" parTransId="{4611884D-6065-4F81-956F-C5DF69DB0A81}" sibTransId="{FDA26C4E-CABD-4F43-B681-077A03F7F4F5}"/>
    <dgm:cxn modelId="{A139EBB8-EF71-4BBB-B143-EAF3074D9D06}" type="presOf" srcId="{E3F1BE78-8589-4A78-B8E5-78C41DB4A9B5}" destId="{C63B1120-01DB-4B8B-AAAD-78D51F45287E}" srcOrd="0" destOrd="0" presId="urn:microsoft.com/office/officeart/2005/8/layout/cycle2"/>
    <dgm:cxn modelId="{3B1B23AB-94AD-4956-B047-388A1BCDEBC0}" type="presOf" srcId="{B783F3F5-25E1-41C2-9573-405FA1BE855D}" destId="{8908163E-6F6E-4536-95E8-E1C5E9330088}" srcOrd="0" destOrd="0" presId="urn:microsoft.com/office/officeart/2005/8/layout/cycle2"/>
    <dgm:cxn modelId="{09A15330-2EC9-4C4D-9E83-F2B0FF1B9EDB}" type="presOf" srcId="{EF289523-12D3-4C62-904C-DFC0756C9073}" destId="{5A7015B6-80D4-4CC3-BFAE-EF3119D3F6B3}" srcOrd="0" destOrd="0" presId="urn:microsoft.com/office/officeart/2005/8/layout/cycle2"/>
    <dgm:cxn modelId="{8F7FD919-6F69-491E-9EF1-8B5936553DFF}" type="presOf" srcId="{E31FF025-1EA5-4382-8207-42D1D83CC6F0}" destId="{75C315E4-8423-4C14-B21B-AE216AE705B8}" srcOrd="1" destOrd="0" presId="urn:microsoft.com/office/officeart/2005/8/layout/cycle2"/>
    <dgm:cxn modelId="{A1792E54-5948-4058-9EC0-7F7F4BD88BCB}" type="presOf" srcId="{2DB362E2-3381-4B0B-A50D-02122B9CC046}" destId="{F12E84EA-CBA1-4435-A588-C6BD309B599B}" srcOrd="1" destOrd="0" presId="urn:microsoft.com/office/officeart/2005/8/layout/cycle2"/>
    <dgm:cxn modelId="{0F9D6EC3-419A-41E2-9738-3347B651B727}" type="presOf" srcId="{B768D00A-2488-4968-89BD-9DA5A20AFD18}" destId="{1077166B-A547-4DB1-8F95-D679A09D1139}" srcOrd="0" destOrd="0" presId="urn:microsoft.com/office/officeart/2005/8/layout/cycle2"/>
    <dgm:cxn modelId="{DC70656D-4873-4819-B741-D2E86A7F909C}" type="presOf" srcId="{5F1B7315-7C56-4EC1-AEC5-B8A1B66C81BD}" destId="{7CAAFEB4-5E10-4E42-91F2-43D2A68D82D4}" srcOrd="1" destOrd="0" presId="urn:microsoft.com/office/officeart/2005/8/layout/cycle2"/>
    <dgm:cxn modelId="{938392F2-CE27-4BD1-82F4-5392F2F4030D}" type="presOf" srcId="{8628E1FB-4287-4507-8569-3941E20184AC}" destId="{AD82569D-A9B3-4A3E-88EE-BD8683215C7F}" srcOrd="0" destOrd="0" presId="urn:microsoft.com/office/officeart/2005/8/layout/cycle2"/>
    <dgm:cxn modelId="{7021D60D-29AF-451B-A7C4-D95F65923F99}" type="presOf" srcId="{48438A58-16ED-4B48-9529-CD2A11A64206}" destId="{9D049D4F-ED1A-46D3-95FE-F54490671D99}" srcOrd="1" destOrd="0" presId="urn:microsoft.com/office/officeart/2005/8/layout/cycle2"/>
    <dgm:cxn modelId="{321867D7-FB98-4F3D-9C54-0B887475D330}" type="presOf" srcId="{F0955359-8FC9-406B-8B2A-AAE2C34BFB65}" destId="{750547C8-A8B0-4A01-A2C4-76CD591684DA}" srcOrd="0" destOrd="0" presId="urn:microsoft.com/office/officeart/2005/8/layout/cycle2"/>
    <dgm:cxn modelId="{7939F59F-C640-45C7-93E8-D1E68D3AC921}" type="presOf" srcId="{E31FF025-1EA5-4382-8207-42D1D83CC6F0}" destId="{6860215D-FD88-4EBF-93C7-FF58E82C9A16}" srcOrd="0" destOrd="0" presId="urn:microsoft.com/office/officeart/2005/8/layout/cycle2"/>
    <dgm:cxn modelId="{FA4937F2-BBC5-41B7-A9A0-555A3B33330F}" srcId="{E5DCD194-9D28-4AD5-A43B-AD2B06BE7CA9}" destId="{B783F3F5-25E1-41C2-9573-405FA1BE855D}" srcOrd="3" destOrd="0" parTransId="{A9AB6AE2-084C-4E72-BA90-443637833011}" sibTransId="{EF289523-12D3-4C62-904C-DFC0756C9073}"/>
    <dgm:cxn modelId="{970C2346-ABA2-44FC-9492-C6FE5166BBBB}" srcId="{E5DCD194-9D28-4AD5-A43B-AD2B06BE7CA9}" destId="{B768D00A-2488-4968-89BD-9DA5A20AFD18}" srcOrd="5" destOrd="0" parTransId="{1A122F05-875C-41FC-9FC2-69E438905FCF}" sibTransId="{25060401-2B5A-4C44-9536-38FF616FED21}"/>
    <dgm:cxn modelId="{8D968FD3-B615-47DE-B825-3CC02B957765}" type="presParOf" srcId="{AC00A5F5-82EA-4184-93A0-E16EF8EBC98C}" destId="{AD82569D-A9B3-4A3E-88EE-BD8683215C7F}" srcOrd="0" destOrd="0" presId="urn:microsoft.com/office/officeart/2005/8/layout/cycle2"/>
    <dgm:cxn modelId="{15C60BDA-F55E-4C68-BAC6-9EC804B6ADC6}" type="presParOf" srcId="{AC00A5F5-82EA-4184-93A0-E16EF8EBC98C}" destId="{83785D3E-0BEE-4A10-B2AF-36CAEB06E19C}" srcOrd="1" destOrd="0" presId="urn:microsoft.com/office/officeart/2005/8/layout/cycle2"/>
    <dgm:cxn modelId="{36C0F29B-D9A2-4FB9-9392-69648D0BE150}" type="presParOf" srcId="{83785D3E-0BEE-4A10-B2AF-36CAEB06E19C}" destId="{CB70BD82-7B48-4FCA-B465-869CD7D1D84A}" srcOrd="0" destOrd="0" presId="urn:microsoft.com/office/officeart/2005/8/layout/cycle2"/>
    <dgm:cxn modelId="{755AF176-38C4-4D8F-AC47-98FF91FD4D70}" type="presParOf" srcId="{AC00A5F5-82EA-4184-93A0-E16EF8EBC98C}" destId="{C63B1120-01DB-4B8B-AAAD-78D51F45287E}" srcOrd="2" destOrd="0" presId="urn:microsoft.com/office/officeart/2005/8/layout/cycle2"/>
    <dgm:cxn modelId="{79F22599-0BCB-4E49-AC77-A98948F860D8}" type="presParOf" srcId="{AC00A5F5-82EA-4184-93A0-E16EF8EBC98C}" destId="{0DF7439A-61A3-40FD-9563-1EBBC05344F7}" srcOrd="3" destOrd="0" presId="urn:microsoft.com/office/officeart/2005/8/layout/cycle2"/>
    <dgm:cxn modelId="{FB3EE05B-AF60-4BB6-8023-D4AEBDB9ED3A}" type="presParOf" srcId="{0DF7439A-61A3-40FD-9563-1EBBC05344F7}" destId="{F12E84EA-CBA1-4435-A588-C6BD309B599B}" srcOrd="0" destOrd="0" presId="urn:microsoft.com/office/officeart/2005/8/layout/cycle2"/>
    <dgm:cxn modelId="{2011D11D-313C-4FD4-A9D9-95696191438E}" type="presParOf" srcId="{AC00A5F5-82EA-4184-93A0-E16EF8EBC98C}" destId="{B3B97E8D-1D29-4FF8-8F76-81520040FFB5}" srcOrd="4" destOrd="0" presId="urn:microsoft.com/office/officeart/2005/8/layout/cycle2"/>
    <dgm:cxn modelId="{D90B2F95-3273-4E45-9618-580C0AC714FD}" type="presParOf" srcId="{AC00A5F5-82EA-4184-93A0-E16EF8EBC98C}" destId="{8709FDDE-7F81-4399-886B-C10EED186AC1}" srcOrd="5" destOrd="0" presId="urn:microsoft.com/office/officeart/2005/8/layout/cycle2"/>
    <dgm:cxn modelId="{0CB8C9FF-1138-4624-AC78-505C40E2D672}" type="presParOf" srcId="{8709FDDE-7F81-4399-886B-C10EED186AC1}" destId="{9D049D4F-ED1A-46D3-95FE-F54490671D99}" srcOrd="0" destOrd="0" presId="urn:microsoft.com/office/officeart/2005/8/layout/cycle2"/>
    <dgm:cxn modelId="{BB09D239-54FF-4CCB-A1CF-B7FE40483558}" type="presParOf" srcId="{AC00A5F5-82EA-4184-93A0-E16EF8EBC98C}" destId="{8908163E-6F6E-4536-95E8-E1C5E9330088}" srcOrd="6" destOrd="0" presId="urn:microsoft.com/office/officeart/2005/8/layout/cycle2"/>
    <dgm:cxn modelId="{D4C4094D-07D4-4B2C-BBD2-E93C225296ED}" type="presParOf" srcId="{AC00A5F5-82EA-4184-93A0-E16EF8EBC98C}" destId="{5A7015B6-80D4-4CC3-BFAE-EF3119D3F6B3}" srcOrd="7" destOrd="0" presId="urn:microsoft.com/office/officeart/2005/8/layout/cycle2"/>
    <dgm:cxn modelId="{F884AF8C-F562-4EAE-A3FE-36D7126E8CD3}" type="presParOf" srcId="{5A7015B6-80D4-4CC3-BFAE-EF3119D3F6B3}" destId="{2725205F-5347-4D3E-97E0-C86970CA75E4}" srcOrd="0" destOrd="0" presId="urn:microsoft.com/office/officeart/2005/8/layout/cycle2"/>
    <dgm:cxn modelId="{4C1C2B35-DDBB-43C7-9EC0-F20FD7039891}" type="presParOf" srcId="{AC00A5F5-82EA-4184-93A0-E16EF8EBC98C}" destId="{495EDC32-5EEC-4BAB-BF86-1090AB8B4B27}" srcOrd="8" destOrd="0" presId="urn:microsoft.com/office/officeart/2005/8/layout/cycle2"/>
    <dgm:cxn modelId="{6C70F6FA-6086-46F7-AE5C-0D8CC8486F92}" type="presParOf" srcId="{AC00A5F5-82EA-4184-93A0-E16EF8EBC98C}" destId="{750547C8-A8B0-4A01-A2C4-76CD591684DA}" srcOrd="9" destOrd="0" presId="urn:microsoft.com/office/officeart/2005/8/layout/cycle2"/>
    <dgm:cxn modelId="{988460B4-DE5C-4E7D-BC0D-6C054DBAD392}" type="presParOf" srcId="{750547C8-A8B0-4A01-A2C4-76CD591684DA}" destId="{D21F30E0-4BB3-4749-8207-19561B25B291}" srcOrd="0" destOrd="0" presId="urn:microsoft.com/office/officeart/2005/8/layout/cycle2"/>
    <dgm:cxn modelId="{9885B35D-ECB2-48D7-803B-30B932ACD66D}" type="presParOf" srcId="{AC00A5F5-82EA-4184-93A0-E16EF8EBC98C}" destId="{1077166B-A547-4DB1-8F95-D679A09D1139}" srcOrd="10" destOrd="0" presId="urn:microsoft.com/office/officeart/2005/8/layout/cycle2"/>
    <dgm:cxn modelId="{972DE3D6-24AB-48E2-90A4-88808FCF2ADF}" type="presParOf" srcId="{AC00A5F5-82EA-4184-93A0-E16EF8EBC98C}" destId="{2586FBAD-329E-40EC-8C57-DFB90A3ADEA1}" srcOrd="11" destOrd="0" presId="urn:microsoft.com/office/officeart/2005/8/layout/cycle2"/>
    <dgm:cxn modelId="{639D1ECF-353A-45E7-B5F1-A126544859CD}" type="presParOf" srcId="{2586FBAD-329E-40EC-8C57-DFB90A3ADEA1}" destId="{D244F784-BA26-4120-8521-D8F01A25D114}" srcOrd="0" destOrd="0" presId="urn:microsoft.com/office/officeart/2005/8/layout/cycle2"/>
    <dgm:cxn modelId="{C4FF56D8-FB36-4A56-AAE1-26E9A1E31B22}" type="presParOf" srcId="{AC00A5F5-82EA-4184-93A0-E16EF8EBC98C}" destId="{71CA5085-6819-473A-A1BC-5C5B212A0DE9}" srcOrd="12" destOrd="0" presId="urn:microsoft.com/office/officeart/2005/8/layout/cycle2"/>
    <dgm:cxn modelId="{CA369091-FCE1-4F48-9E44-7DC069EDAD29}" type="presParOf" srcId="{AC00A5F5-82EA-4184-93A0-E16EF8EBC98C}" destId="{C48070B2-838C-42A3-B605-3A8CC23DC501}" srcOrd="13" destOrd="0" presId="urn:microsoft.com/office/officeart/2005/8/layout/cycle2"/>
    <dgm:cxn modelId="{B9FFCC3A-E39E-4B8F-8874-4FD9177AA0C1}" type="presParOf" srcId="{C48070B2-838C-42A3-B605-3A8CC23DC501}" destId="{FE3BD8CE-3BDF-4962-8E22-8E6CB60BFE92}" srcOrd="0" destOrd="0" presId="urn:microsoft.com/office/officeart/2005/8/layout/cycle2"/>
    <dgm:cxn modelId="{4E3511D3-FA9B-49B4-A3F3-00F55328A32E}" type="presParOf" srcId="{AC00A5F5-82EA-4184-93A0-E16EF8EBC98C}" destId="{5CBF200F-56C7-456E-8B4C-4ECDEF5AA6F1}" srcOrd="14" destOrd="0" presId="urn:microsoft.com/office/officeart/2005/8/layout/cycle2"/>
    <dgm:cxn modelId="{C8D9985E-A011-4699-87F1-566C4F524F5E}" type="presParOf" srcId="{AC00A5F5-82EA-4184-93A0-E16EF8EBC98C}" destId="{8E14DF0B-8024-4320-A899-6F7D3FDA9896}" srcOrd="15" destOrd="0" presId="urn:microsoft.com/office/officeart/2005/8/layout/cycle2"/>
    <dgm:cxn modelId="{AEB7D83C-75B3-4699-B7C0-02DFC86B54A3}" type="presParOf" srcId="{8E14DF0B-8024-4320-A899-6F7D3FDA9896}" destId="{7CAAFEB4-5E10-4E42-91F2-43D2A68D82D4}" srcOrd="0" destOrd="0" presId="urn:microsoft.com/office/officeart/2005/8/layout/cycle2"/>
    <dgm:cxn modelId="{CB5485B5-D9DF-4FE2-A2B0-FD471C9BE6A7}" type="presParOf" srcId="{AC00A5F5-82EA-4184-93A0-E16EF8EBC98C}" destId="{0AB4FFF2-E0B0-407F-A268-0AB1D9AF33F7}" srcOrd="16" destOrd="0" presId="urn:microsoft.com/office/officeart/2005/8/layout/cycle2"/>
    <dgm:cxn modelId="{A71C0E20-0311-47D7-BEA0-AC2121A6FB2D}" type="presParOf" srcId="{AC00A5F5-82EA-4184-93A0-E16EF8EBC98C}" destId="{6860215D-FD88-4EBF-93C7-FF58E82C9A16}" srcOrd="17" destOrd="0" presId="urn:microsoft.com/office/officeart/2005/8/layout/cycle2"/>
    <dgm:cxn modelId="{43D9628B-EBE7-48B2-B9AF-9C9E191AE5AA}" type="presParOf" srcId="{6860215D-FD88-4EBF-93C7-FF58E82C9A16}" destId="{75C315E4-8423-4C14-B21B-AE216AE705B8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82569D-A9B3-4A3E-88EE-BD8683215C7F}">
      <dsp:nvSpPr>
        <dsp:cNvPr id="0" name=""/>
        <dsp:cNvSpPr/>
      </dsp:nvSpPr>
      <dsp:spPr>
        <a:xfrm>
          <a:off x="3802030" y="10503"/>
          <a:ext cx="1018992" cy="101899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STREET LIGHT PROBLEM</a:t>
          </a:r>
        </a:p>
      </dsp:txBody>
      <dsp:txXfrm>
        <a:off x="3951258" y="159731"/>
        <a:ext cx="720536" cy="720536"/>
      </dsp:txXfrm>
    </dsp:sp>
    <dsp:sp modelId="{83785D3E-0BEE-4A10-B2AF-36CAEB06E19C}">
      <dsp:nvSpPr>
        <dsp:cNvPr id="0" name=""/>
        <dsp:cNvSpPr/>
      </dsp:nvSpPr>
      <dsp:spPr>
        <a:xfrm rot="1201441">
          <a:off x="4883055" y="603354"/>
          <a:ext cx="258029" cy="3439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4885395" y="658883"/>
        <a:ext cx="180620" cy="206345"/>
      </dsp:txXfrm>
    </dsp:sp>
    <dsp:sp modelId="{C63B1120-01DB-4B8B-AAAD-78D51F45287E}">
      <dsp:nvSpPr>
        <dsp:cNvPr id="0" name=""/>
        <dsp:cNvSpPr/>
      </dsp:nvSpPr>
      <dsp:spPr>
        <a:xfrm>
          <a:off x="5216841" y="526124"/>
          <a:ext cx="1018992" cy="101899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Residence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Near </a:t>
          </a:r>
          <a:r>
            <a:rPr lang="en-US" sz="1100" kern="1200" dirty="0" err="1"/>
            <a:t>Chagalatti</a:t>
          </a:r>
          <a:r>
            <a:rPr lang="en-US" sz="1100" kern="1200" dirty="0"/>
            <a:t> </a:t>
          </a:r>
        </a:p>
      </dsp:txBody>
      <dsp:txXfrm>
        <a:off x="5366069" y="675352"/>
        <a:ext cx="720536" cy="720536"/>
      </dsp:txXfrm>
    </dsp:sp>
    <dsp:sp modelId="{0DF7439A-61A3-40FD-9563-1EBBC05344F7}">
      <dsp:nvSpPr>
        <dsp:cNvPr id="0" name=""/>
        <dsp:cNvSpPr/>
      </dsp:nvSpPr>
      <dsp:spPr>
        <a:xfrm rot="3600000">
          <a:off x="5969612" y="1519088"/>
          <a:ext cx="270268" cy="3439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5989882" y="1552761"/>
        <a:ext cx="189188" cy="206345"/>
      </dsp:txXfrm>
    </dsp:sp>
    <dsp:sp modelId="{B3B97E8D-1D29-4FF8-8F76-81520040FFB5}">
      <dsp:nvSpPr>
        <dsp:cNvPr id="0" name=""/>
        <dsp:cNvSpPr/>
      </dsp:nvSpPr>
      <dsp:spPr>
        <a:xfrm>
          <a:off x="5981308" y="1850219"/>
          <a:ext cx="1018992" cy="101899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Women/ Girls</a:t>
          </a:r>
        </a:p>
      </dsp:txBody>
      <dsp:txXfrm>
        <a:off x="6130536" y="1999447"/>
        <a:ext cx="720536" cy="720536"/>
      </dsp:txXfrm>
    </dsp:sp>
    <dsp:sp modelId="{8709FDDE-7F81-4399-886B-C10EED186AC1}">
      <dsp:nvSpPr>
        <dsp:cNvPr id="0" name=""/>
        <dsp:cNvSpPr/>
      </dsp:nvSpPr>
      <dsp:spPr>
        <a:xfrm rot="6000000">
          <a:off x="6224249" y="2933079"/>
          <a:ext cx="270268" cy="3439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 rot="10800000">
        <a:off x="6271829" y="2961937"/>
        <a:ext cx="189188" cy="206345"/>
      </dsp:txXfrm>
    </dsp:sp>
    <dsp:sp modelId="{8908163E-6F6E-4536-95E8-E1C5E9330088}">
      <dsp:nvSpPr>
        <dsp:cNvPr id="0" name=""/>
        <dsp:cNvSpPr/>
      </dsp:nvSpPr>
      <dsp:spPr>
        <a:xfrm>
          <a:off x="5715811" y="3355924"/>
          <a:ext cx="1018992" cy="101899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 err="1"/>
            <a:t>Harresment</a:t>
          </a:r>
          <a:endParaRPr lang="en-US" sz="1100" kern="1200" dirty="0"/>
        </a:p>
      </dsp:txBody>
      <dsp:txXfrm>
        <a:off x="5865039" y="3505152"/>
        <a:ext cx="720536" cy="720536"/>
      </dsp:txXfrm>
    </dsp:sp>
    <dsp:sp modelId="{5A7015B6-80D4-4CC3-BFAE-EF3119D3F6B3}">
      <dsp:nvSpPr>
        <dsp:cNvPr id="0" name=""/>
        <dsp:cNvSpPr/>
      </dsp:nvSpPr>
      <dsp:spPr>
        <a:xfrm rot="8400000">
          <a:off x="5510417" y="4179937"/>
          <a:ext cx="270268" cy="3439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 rot="10800000">
        <a:off x="5582012" y="4222660"/>
        <a:ext cx="189188" cy="206345"/>
      </dsp:txXfrm>
    </dsp:sp>
    <dsp:sp modelId="{495EDC32-5EEC-4BAB-BF86-1090AB8B4B27}">
      <dsp:nvSpPr>
        <dsp:cNvPr id="0" name=""/>
        <dsp:cNvSpPr/>
      </dsp:nvSpPr>
      <dsp:spPr>
        <a:xfrm>
          <a:off x="4544581" y="4338703"/>
          <a:ext cx="1018992" cy="1018992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Afraid of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Darkness</a:t>
          </a:r>
        </a:p>
      </dsp:txBody>
      <dsp:txXfrm>
        <a:off x="4693809" y="4487931"/>
        <a:ext cx="720536" cy="720536"/>
      </dsp:txXfrm>
    </dsp:sp>
    <dsp:sp modelId="{750547C8-A8B0-4A01-A2C4-76CD591684DA}">
      <dsp:nvSpPr>
        <dsp:cNvPr id="0" name=""/>
        <dsp:cNvSpPr/>
      </dsp:nvSpPr>
      <dsp:spPr>
        <a:xfrm rot="10800000">
          <a:off x="4162125" y="4676244"/>
          <a:ext cx="270268" cy="3439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 rot="10800000">
        <a:off x="4243205" y="4745026"/>
        <a:ext cx="189188" cy="206345"/>
      </dsp:txXfrm>
    </dsp:sp>
    <dsp:sp modelId="{1077166B-A547-4DB1-8F95-D679A09D1139}">
      <dsp:nvSpPr>
        <dsp:cNvPr id="0" name=""/>
        <dsp:cNvSpPr/>
      </dsp:nvSpPr>
      <dsp:spPr>
        <a:xfrm>
          <a:off x="3015648" y="4338703"/>
          <a:ext cx="1018992" cy="101899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Accident rates</a:t>
          </a:r>
        </a:p>
      </dsp:txBody>
      <dsp:txXfrm>
        <a:off x="3164876" y="4487931"/>
        <a:ext cx="720536" cy="720536"/>
      </dsp:txXfrm>
    </dsp:sp>
    <dsp:sp modelId="{2586FBAD-329E-40EC-8C57-DFB90A3ADEA1}">
      <dsp:nvSpPr>
        <dsp:cNvPr id="0" name=""/>
        <dsp:cNvSpPr/>
      </dsp:nvSpPr>
      <dsp:spPr>
        <a:xfrm rot="13200000">
          <a:off x="2810254" y="4189771"/>
          <a:ext cx="270268" cy="3439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 rot="10800000">
        <a:off x="2881849" y="4284612"/>
        <a:ext cx="189188" cy="206345"/>
      </dsp:txXfrm>
    </dsp:sp>
    <dsp:sp modelId="{71CA5085-6819-473A-A1BC-5C5B212A0DE9}">
      <dsp:nvSpPr>
        <dsp:cNvPr id="0" name=""/>
        <dsp:cNvSpPr/>
      </dsp:nvSpPr>
      <dsp:spPr>
        <a:xfrm>
          <a:off x="1844418" y="3355924"/>
          <a:ext cx="1018992" cy="101899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Night shift- Dog chasing</a:t>
          </a:r>
          <a:endParaRPr lang="en-US" sz="1100" kern="1200" dirty="0"/>
        </a:p>
      </dsp:txBody>
      <dsp:txXfrm>
        <a:off x="1993646" y="3505152"/>
        <a:ext cx="720536" cy="720536"/>
      </dsp:txXfrm>
    </dsp:sp>
    <dsp:sp modelId="{C48070B2-838C-42A3-B605-3A8CC23DC501}">
      <dsp:nvSpPr>
        <dsp:cNvPr id="0" name=""/>
        <dsp:cNvSpPr/>
      </dsp:nvSpPr>
      <dsp:spPr>
        <a:xfrm rot="15600000">
          <a:off x="2087360" y="2948145"/>
          <a:ext cx="270268" cy="3439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 rot="10800000">
        <a:off x="2134940" y="3056851"/>
        <a:ext cx="189188" cy="206345"/>
      </dsp:txXfrm>
    </dsp:sp>
    <dsp:sp modelId="{5CBF200F-56C7-456E-8B4C-4ECDEF5AA6F1}">
      <dsp:nvSpPr>
        <dsp:cNvPr id="0" name=""/>
        <dsp:cNvSpPr/>
      </dsp:nvSpPr>
      <dsp:spPr>
        <a:xfrm>
          <a:off x="1578921" y="1850219"/>
          <a:ext cx="1018992" cy="101899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Even being street light tree are covered</a:t>
          </a:r>
          <a:endParaRPr lang="en-US" sz="1100" kern="1200" dirty="0"/>
        </a:p>
      </dsp:txBody>
      <dsp:txXfrm>
        <a:off x="1728149" y="1999447"/>
        <a:ext cx="720536" cy="720536"/>
      </dsp:txXfrm>
    </dsp:sp>
    <dsp:sp modelId="{8E14DF0B-8024-4320-A899-6F7D3FDA9896}">
      <dsp:nvSpPr>
        <dsp:cNvPr id="0" name=""/>
        <dsp:cNvSpPr/>
      </dsp:nvSpPr>
      <dsp:spPr>
        <a:xfrm rot="18000000">
          <a:off x="2331692" y="1532337"/>
          <a:ext cx="270268" cy="3439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2351962" y="1636228"/>
        <a:ext cx="189188" cy="206345"/>
      </dsp:txXfrm>
    </dsp:sp>
    <dsp:sp modelId="{0AB4FFF2-E0B0-407F-A268-0AB1D9AF33F7}">
      <dsp:nvSpPr>
        <dsp:cNvPr id="0" name=""/>
        <dsp:cNvSpPr/>
      </dsp:nvSpPr>
      <dsp:spPr>
        <a:xfrm>
          <a:off x="2343388" y="526124"/>
          <a:ext cx="1018992" cy="101899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Lots of electricity is wasted</a:t>
          </a:r>
        </a:p>
      </dsp:txBody>
      <dsp:txXfrm>
        <a:off x="2492616" y="675352"/>
        <a:ext cx="720536" cy="720536"/>
      </dsp:txXfrm>
    </dsp:sp>
    <dsp:sp modelId="{6860215D-FD88-4EBF-93C7-FF58E82C9A16}">
      <dsp:nvSpPr>
        <dsp:cNvPr id="0" name=""/>
        <dsp:cNvSpPr/>
      </dsp:nvSpPr>
      <dsp:spPr>
        <a:xfrm rot="20431909">
          <a:off x="3434789" y="608495"/>
          <a:ext cx="279894" cy="3439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3437189" y="691270"/>
        <a:ext cx="195926" cy="2063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C63451-F71A-45EA-8B10-04A09C28CC19}" type="datetimeFigureOut">
              <a:rPr lang="en-US" smtClean="0"/>
              <a:pPr/>
              <a:t>2/20/2023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8B270D-091D-4ED2-8C85-0898DD7D9F2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3118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50136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68454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61591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67602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25095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32840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1991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15662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98196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94734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324996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359276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726866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480095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9593507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17814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8430715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522" y="874663"/>
            <a:ext cx="4650901" cy="2334637"/>
          </a:xfrm>
        </p:spPr>
        <p:txBody>
          <a:bodyPr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F44A4473-D4D4-4E24-B542-C5D63C28DA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 userDrawn="1"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6153976" y="457964"/>
            <a:ext cx="6009066" cy="5914582"/>
            <a:chOff x="6153976" y="457964"/>
            <a:chExt cx="6009066" cy="591458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xmlns="" id="{14CA4A32-A016-460F-8B99-22A5D265B4B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GrpSpPr>
          <p:grpSpPr>
            <a:xfrm rot="2700000">
              <a:off x="9012621" y="2980002"/>
              <a:ext cx="317159" cy="932400"/>
              <a:chOff x="6376988" y="280988"/>
              <a:chExt cx="633413" cy="1862138"/>
            </a:xfrm>
          </p:grpSpPr>
          <p:sp>
            <p:nvSpPr>
              <p:cNvPr id="86" name="Freeform 68">
                <a:extLst>
                  <a:ext uri="{FF2B5EF4-FFF2-40B4-BE49-F238E27FC236}">
                    <a16:creationId xmlns:a16="http://schemas.microsoft.com/office/drawing/2014/main" xmlns="" id="{84DB1BC2-B158-4DA5-9164-843E6B566CE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6376988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7" name="Freeform 69">
                <a:extLst>
                  <a:ext uri="{FF2B5EF4-FFF2-40B4-BE49-F238E27FC236}">
                    <a16:creationId xmlns:a16="http://schemas.microsoft.com/office/drawing/2014/main" xmlns="" id="{751FDE2E-D749-401E-B3BA-66B2F523182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6696076" y="280988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8" name="Line 70">
                <a:extLst>
                  <a:ext uri="{FF2B5EF4-FFF2-40B4-BE49-F238E27FC236}">
                    <a16:creationId xmlns:a16="http://schemas.microsoft.com/office/drawing/2014/main" xmlns="" id="{49546377-E2EE-4854-AA84-5575789BAFD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 flipV="1">
                <a:off x="6696076" y="280988"/>
                <a:ext cx="0" cy="1862138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xmlns="" id="{04FCC465-42B8-456F-951F-8C51A42F97E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GrpSpPr>
          <p:grpSpPr>
            <a:xfrm>
              <a:off x="8324466" y="457964"/>
              <a:ext cx="3838576" cy="5838297"/>
              <a:chOff x="8324466" y="457964"/>
              <a:chExt cx="3838576" cy="5838297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xmlns="" id="{3D7F8A9A-8A53-4FD3-855C-C49B035CE87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xmlns="" id="{AC347F99-AC7C-4DB2-8AAF-9E2A7AE629C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64" name="Freeform 64">
                  <a:extLst>
                    <a:ext uri="{FF2B5EF4-FFF2-40B4-BE49-F238E27FC236}">
                      <a16:creationId xmlns:a16="http://schemas.microsoft.com/office/drawing/2014/main" xmlns="" id="{89B06C37-E219-479D-B324-0DC7D0565173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5" name="Freeform 81">
                  <a:extLst>
                    <a:ext uri="{FF2B5EF4-FFF2-40B4-BE49-F238E27FC236}">
                      <a16:creationId xmlns:a16="http://schemas.microsoft.com/office/drawing/2014/main" xmlns="" id="{29A1D878-CEA2-41DC-8638-A8523167266B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6" name="Freeform 61">
                  <a:extLst>
                    <a:ext uri="{FF2B5EF4-FFF2-40B4-BE49-F238E27FC236}">
                      <a16:creationId xmlns:a16="http://schemas.microsoft.com/office/drawing/2014/main" xmlns="" id="{99394209-57ED-4126-A8DC-0862D1FA11EB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7" name="Freeform 78">
                  <a:extLst>
                    <a:ext uri="{FF2B5EF4-FFF2-40B4-BE49-F238E27FC236}">
                      <a16:creationId xmlns:a16="http://schemas.microsoft.com/office/drawing/2014/main" xmlns="" id="{A48B0004-4618-4D71-88D1-A2FEE4F0ADE2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8" name="Freeform 84">
                  <a:extLst>
                    <a:ext uri="{FF2B5EF4-FFF2-40B4-BE49-F238E27FC236}">
                      <a16:creationId xmlns:a16="http://schemas.microsoft.com/office/drawing/2014/main" xmlns="" id="{4D1C172B-2446-428A-A518-FE1B5FCE0D3B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9" name="Freeform 87">
                  <a:extLst>
                    <a:ext uri="{FF2B5EF4-FFF2-40B4-BE49-F238E27FC236}">
                      <a16:creationId xmlns:a16="http://schemas.microsoft.com/office/drawing/2014/main" xmlns="" id="{E359C795-FCC1-401F-B0B6-F722AE632AAF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0" name="Freeform 60">
                  <a:extLst>
                    <a:ext uri="{FF2B5EF4-FFF2-40B4-BE49-F238E27FC236}">
                      <a16:creationId xmlns:a16="http://schemas.microsoft.com/office/drawing/2014/main" xmlns="" id="{8260D102-71BB-497E-A5CF-743FB59874DF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1" name="Freeform 59">
                  <a:extLst>
                    <a:ext uri="{FF2B5EF4-FFF2-40B4-BE49-F238E27FC236}">
                      <a16:creationId xmlns:a16="http://schemas.microsoft.com/office/drawing/2014/main" xmlns="" id="{811E3D98-A5FB-4BDE-A07D-A03EB898C67C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2" name="Freeform 62">
                  <a:extLst>
                    <a:ext uri="{FF2B5EF4-FFF2-40B4-BE49-F238E27FC236}">
                      <a16:creationId xmlns:a16="http://schemas.microsoft.com/office/drawing/2014/main" xmlns="" id="{9E48CE7F-B4EF-4629-8706-6838C171EF0C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3" name="Freeform 65">
                  <a:extLst>
                    <a:ext uri="{FF2B5EF4-FFF2-40B4-BE49-F238E27FC236}">
                      <a16:creationId xmlns:a16="http://schemas.microsoft.com/office/drawing/2014/main" xmlns="" id="{C8EBC77A-0887-4128-A73B-2C0165C6F944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4" name="Freeform 79">
                  <a:extLst>
                    <a:ext uri="{FF2B5EF4-FFF2-40B4-BE49-F238E27FC236}">
                      <a16:creationId xmlns:a16="http://schemas.microsoft.com/office/drawing/2014/main" xmlns="" id="{7AF3D400-AAAA-47BD-922E-AA3A2AFA302C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5" name="Freeform 82">
                  <a:extLst>
                    <a:ext uri="{FF2B5EF4-FFF2-40B4-BE49-F238E27FC236}">
                      <a16:creationId xmlns:a16="http://schemas.microsoft.com/office/drawing/2014/main" xmlns="" id="{B0A3E6A0-609D-427D-9D34-E7CF184B4531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6" name="Freeform 85">
                  <a:extLst>
                    <a:ext uri="{FF2B5EF4-FFF2-40B4-BE49-F238E27FC236}">
                      <a16:creationId xmlns:a16="http://schemas.microsoft.com/office/drawing/2014/main" xmlns="" id="{DDE08965-A3F4-426A-924B-102A6F6FE277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7" name="Freeform 88">
                  <a:extLst>
                    <a:ext uri="{FF2B5EF4-FFF2-40B4-BE49-F238E27FC236}">
                      <a16:creationId xmlns:a16="http://schemas.microsoft.com/office/drawing/2014/main" xmlns="" id="{13FA8E6E-7F53-47E9-9BF8-1CD3130F42B3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grpSp>
              <p:nvGrpSpPr>
                <p:cNvPr id="78" name="Group 77">
                  <a:extLst>
                    <a:ext uri="{FF2B5EF4-FFF2-40B4-BE49-F238E27FC236}">
                      <a16:creationId xmlns:a16="http://schemas.microsoft.com/office/drawing/2014/main" xmlns="" id="{7A8A9991-EF8F-4128-9DB7-A2FA8CF2F68B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79" name="Line 63">
                    <a:extLst>
                      <a:ext uri="{FF2B5EF4-FFF2-40B4-BE49-F238E27FC236}">
                        <a16:creationId xmlns:a16="http://schemas.microsoft.com/office/drawing/2014/main" xmlns="" id="{41E966B6-186E-4D17-B570-969B6951AC0B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0" name="Line 66">
                    <a:extLst>
                      <a:ext uri="{FF2B5EF4-FFF2-40B4-BE49-F238E27FC236}">
                        <a16:creationId xmlns:a16="http://schemas.microsoft.com/office/drawing/2014/main" xmlns="" id="{918B08AD-5F3C-4FC5-8998-8524763C7504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1" name="Line 67">
                    <a:extLst>
                      <a:ext uri="{FF2B5EF4-FFF2-40B4-BE49-F238E27FC236}">
                        <a16:creationId xmlns:a16="http://schemas.microsoft.com/office/drawing/2014/main" xmlns="" id="{EDF72260-B0A1-47A1-9459-FDF4600ACA69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2" name="Line 80">
                    <a:extLst>
                      <a:ext uri="{FF2B5EF4-FFF2-40B4-BE49-F238E27FC236}">
                        <a16:creationId xmlns:a16="http://schemas.microsoft.com/office/drawing/2014/main" xmlns="" id="{C6A7FA58-53F7-4C2F-96D5-E97BB3CC6794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3" name="Line 83">
                    <a:extLst>
                      <a:ext uri="{FF2B5EF4-FFF2-40B4-BE49-F238E27FC236}">
                        <a16:creationId xmlns:a16="http://schemas.microsoft.com/office/drawing/2014/main" xmlns="" id="{1B986617-481E-450F-8FAD-CA3086A3E042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4" name="Line 86">
                    <a:extLst>
                      <a:ext uri="{FF2B5EF4-FFF2-40B4-BE49-F238E27FC236}">
                        <a16:creationId xmlns:a16="http://schemas.microsoft.com/office/drawing/2014/main" xmlns="" id="{4D24CAEB-B2FE-4796-8E6E-DB5148C380F9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5" name="Line 89">
                    <a:extLst>
                      <a:ext uri="{FF2B5EF4-FFF2-40B4-BE49-F238E27FC236}">
                        <a16:creationId xmlns:a16="http://schemas.microsoft.com/office/drawing/2014/main" xmlns="" id="{3D577B03-E6D9-4FFA-A799-E504CBF8D716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xmlns="" id="{43509C13-FDEE-45B0-B954-D80D6F38F00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xmlns="" id="{21FF647D-8D8A-43E8-A2E2-46D1117839F4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60" name="Straight Connector 59">
                    <a:extLst>
                      <a:ext uri="{FF2B5EF4-FFF2-40B4-BE49-F238E27FC236}">
                        <a16:creationId xmlns:a16="http://schemas.microsoft.com/office/drawing/2014/main" xmlns="" id="{87B8728B-0A45-4551-99F0-CF33B850DA57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CxnSpPr>
                    <a:cxnSpLocks noGrp="1" noRot="1" noChangeAspect="1" noMove="1" noResize="1" noEditPoints="1" noAdjustHandles="1" noChangeArrowheads="1" noChangeShapeType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Straight Connector 60">
                    <a:extLst>
                      <a:ext uri="{FF2B5EF4-FFF2-40B4-BE49-F238E27FC236}">
                        <a16:creationId xmlns:a16="http://schemas.microsoft.com/office/drawing/2014/main" xmlns="" id="{CCFAA15D-9EFC-4A70-AC98-CB3EF00C3A4C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CxnSpPr>
                    <a:cxnSpLocks noGrp="1" noRot="1" noChangeAspect="1" noMove="1" noResize="1" noEditPoints="1" noAdjustHandles="1" noChangeArrowheads="1" noChangeShapeType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2" name="Rectangle 30">
                    <a:extLst>
                      <a:ext uri="{FF2B5EF4-FFF2-40B4-BE49-F238E27FC236}">
                        <a16:creationId xmlns:a16="http://schemas.microsoft.com/office/drawing/2014/main" xmlns="" id="{AD80CCBD-3F02-48A0-A24E-5971D2295175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3" name="Rectangle 30">
                    <a:extLst>
                      <a:ext uri="{FF2B5EF4-FFF2-40B4-BE49-F238E27FC236}">
                        <a16:creationId xmlns:a16="http://schemas.microsoft.com/office/drawing/2014/main" xmlns="" id="{AB5B7D34-5A4E-48DE-8893-0F022E4CC959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57" name="Group 56">
                  <a:extLst>
                    <a:ext uri="{FF2B5EF4-FFF2-40B4-BE49-F238E27FC236}">
                      <a16:creationId xmlns:a16="http://schemas.microsoft.com/office/drawing/2014/main" xmlns="" id="{2341ADC6-0CC2-46C0-BA6F-9D9913669805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58" name="Freeform: Shape 57">
                    <a:extLst>
                      <a:ext uri="{FF2B5EF4-FFF2-40B4-BE49-F238E27FC236}">
                        <a16:creationId xmlns:a16="http://schemas.microsoft.com/office/drawing/2014/main" xmlns="" id="{A93316DB-546B-41BA-AD1B-94D5C467023D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9" name="Freeform: Shape 58">
                    <a:extLst>
                      <a:ext uri="{FF2B5EF4-FFF2-40B4-BE49-F238E27FC236}">
                        <a16:creationId xmlns:a16="http://schemas.microsoft.com/office/drawing/2014/main" xmlns="" id="{35105C82-44C4-41C2-96AE-ADE6DD1D7125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xmlns="" id="{A7A634F2-054C-4614-9ECB-96BE809893D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xmlns="" id="{1764AB7F-1912-4909-A04A-C8D125467E14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54" name="Freeform 68">
                    <a:extLst>
                      <a:ext uri="{FF2B5EF4-FFF2-40B4-BE49-F238E27FC236}">
                        <a16:creationId xmlns:a16="http://schemas.microsoft.com/office/drawing/2014/main" xmlns="" id="{6B93639B-DE1C-4A46-A4B5-B88FD6FC2016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55" name="Freeform 69">
                    <a:extLst>
                      <a:ext uri="{FF2B5EF4-FFF2-40B4-BE49-F238E27FC236}">
                        <a16:creationId xmlns:a16="http://schemas.microsoft.com/office/drawing/2014/main" xmlns="" id="{A6C5D17F-13E7-4861-A839-3C56ABD56C49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53" name="Line 70">
                  <a:extLst>
                    <a:ext uri="{FF2B5EF4-FFF2-40B4-BE49-F238E27FC236}">
                      <a16:creationId xmlns:a16="http://schemas.microsoft.com/office/drawing/2014/main" xmlns="" id="{1C343C91-0F9E-4530-939D-2D9F15DF4A78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xmlns="" id="{92109E9F-E572-4202-B7A6-630155DD5BB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GrpSpPr>
          <p:grpSpPr>
            <a:xfrm rot="10800000">
              <a:off x="6153976" y="534249"/>
              <a:ext cx="3838576" cy="5838297"/>
              <a:chOff x="8324466" y="457964"/>
              <a:chExt cx="3838576" cy="5838297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xmlns="" id="{B4FF54B2-44F5-42F7-8353-111D80A8D22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xmlns="" id="{19A2BBF4-4F54-4179-B672-AD4C8D58A30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26" name="Freeform 64">
                  <a:extLst>
                    <a:ext uri="{FF2B5EF4-FFF2-40B4-BE49-F238E27FC236}">
                      <a16:creationId xmlns:a16="http://schemas.microsoft.com/office/drawing/2014/main" xmlns="" id="{2F2D95CF-DAE2-4601-B9A6-233F4F2F3078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7" name="Freeform 81">
                  <a:extLst>
                    <a:ext uri="{FF2B5EF4-FFF2-40B4-BE49-F238E27FC236}">
                      <a16:creationId xmlns:a16="http://schemas.microsoft.com/office/drawing/2014/main" xmlns="" id="{3CD52B72-C30B-4570-A8AB-78CB884F8D0E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8" name="Freeform 61">
                  <a:extLst>
                    <a:ext uri="{FF2B5EF4-FFF2-40B4-BE49-F238E27FC236}">
                      <a16:creationId xmlns:a16="http://schemas.microsoft.com/office/drawing/2014/main" xmlns="" id="{696A9FBF-C89D-4CF9-A1DC-C0275A3B3263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9" name="Freeform 78">
                  <a:extLst>
                    <a:ext uri="{FF2B5EF4-FFF2-40B4-BE49-F238E27FC236}">
                      <a16:creationId xmlns:a16="http://schemas.microsoft.com/office/drawing/2014/main" xmlns="" id="{C50B0ACE-17B4-4F11-BA43-0159796B8390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0" name="Freeform 84">
                  <a:extLst>
                    <a:ext uri="{FF2B5EF4-FFF2-40B4-BE49-F238E27FC236}">
                      <a16:creationId xmlns:a16="http://schemas.microsoft.com/office/drawing/2014/main" xmlns="" id="{F0346B01-7019-48B2-9BE7-3E90F590FD6C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1" name="Freeform 87">
                  <a:extLst>
                    <a:ext uri="{FF2B5EF4-FFF2-40B4-BE49-F238E27FC236}">
                      <a16:creationId xmlns:a16="http://schemas.microsoft.com/office/drawing/2014/main" xmlns="" id="{5C186E4B-7559-4E95-9BDD-7DA75E0873BC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2" name="Freeform 60">
                  <a:extLst>
                    <a:ext uri="{FF2B5EF4-FFF2-40B4-BE49-F238E27FC236}">
                      <a16:creationId xmlns:a16="http://schemas.microsoft.com/office/drawing/2014/main" xmlns="" id="{4FFE117A-211E-4BD5-AB76-05026DEC6B57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3" name="Freeform 59">
                  <a:extLst>
                    <a:ext uri="{FF2B5EF4-FFF2-40B4-BE49-F238E27FC236}">
                      <a16:creationId xmlns:a16="http://schemas.microsoft.com/office/drawing/2014/main" xmlns="" id="{5CC0C412-2859-4E97-924F-291318E6ADF2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4" name="Freeform 62">
                  <a:extLst>
                    <a:ext uri="{FF2B5EF4-FFF2-40B4-BE49-F238E27FC236}">
                      <a16:creationId xmlns:a16="http://schemas.microsoft.com/office/drawing/2014/main" xmlns="" id="{AECE441C-0FBF-4F02-9781-35F2487E3C05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5" name="Freeform 65">
                  <a:extLst>
                    <a:ext uri="{FF2B5EF4-FFF2-40B4-BE49-F238E27FC236}">
                      <a16:creationId xmlns:a16="http://schemas.microsoft.com/office/drawing/2014/main" xmlns="" id="{951A4317-3E34-41B4-BCD9-E6E0627C188B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6" name="Freeform 79">
                  <a:extLst>
                    <a:ext uri="{FF2B5EF4-FFF2-40B4-BE49-F238E27FC236}">
                      <a16:creationId xmlns:a16="http://schemas.microsoft.com/office/drawing/2014/main" xmlns="" id="{CE2D40E4-274B-4D43-801B-7B3BAF03E454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7" name="Freeform 82">
                  <a:extLst>
                    <a:ext uri="{FF2B5EF4-FFF2-40B4-BE49-F238E27FC236}">
                      <a16:creationId xmlns:a16="http://schemas.microsoft.com/office/drawing/2014/main" xmlns="" id="{2D939FC8-6395-4DCB-B28C-2342BFB72F2C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8" name="Freeform 85">
                  <a:extLst>
                    <a:ext uri="{FF2B5EF4-FFF2-40B4-BE49-F238E27FC236}">
                      <a16:creationId xmlns:a16="http://schemas.microsoft.com/office/drawing/2014/main" xmlns="" id="{620FEEF2-AE91-48CA-8FE7-B50F83E1CF29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9" name="Freeform 88">
                  <a:extLst>
                    <a:ext uri="{FF2B5EF4-FFF2-40B4-BE49-F238E27FC236}">
                      <a16:creationId xmlns:a16="http://schemas.microsoft.com/office/drawing/2014/main" xmlns="" id="{27050D75-D26B-4BD3-A4A5-68DF13E9C13B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xmlns="" id="{37668160-F5BE-4756-B84F-C68992BC7A57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41" name="Line 63">
                    <a:extLst>
                      <a:ext uri="{FF2B5EF4-FFF2-40B4-BE49-F238E27FC236}">
                        <a16:creationId xmlns:a16="http://schemas.microsoft.com/office/drawing/2014/main" xmlns="" id="{E7F90261-4A5A-4C39-B4B3-FEBED04E345F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2" name="Line 66">
                    <a:extLst>
                      <a:ext uri="{FF2B5EF4-FFF2-40B4-BE49-F238E27FC236}">
                        <a16:creationId xmlns:a16="http://schemas.microsoft.com/office/drawing/2014/main" xmlns="" id="{71681E7C-A7E8-4F01-9001-3FD1105E1B46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3" name="Line 67">
                    <a:extLst>
                      <a:ext uri="{FF2B5EF4-FFF2-40B4-BE49-F238E27FC236}">
                        <a16:creationId xmlns:a16="http://schemas.microsoft.com/office/drawing/2014/main" xmlns="" id="{901B0597-C838-4481-A49D-E8D85B631C7B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4" name="Line 80">
                    <a:extLst>
                      <a:ext uri="{FF2B5EF4-FFF2-40B4-BE49-F238E27FC236}">
                        <a16:creationId xmlns:a16="http://schemas.microsoft.com/office/drawing/2014/main" xmlns="" id="{23C2B0BF-A329-4A97-B3D5-545BC6813E2F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5" name="Line 83">
                    <a:extLst>
                      <a:ext uri="{FF2B5EF4-FFF2-40B4-BE49-F238E27FC236}">
                        <a16:creationId xmlns:a16="http://schemas.microsoft.com/office/drawing/2014/main" xmlns="" id="{DBCCCA80-4FEE-4C79-8AF3-66B97054C84B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6" name="Line 86">
                    <a:extLst>
                      <a:ext uri="{FF2B5EF4-FFF2-40B4-BE49-F238E27FC236}">
                        <a16:creationId xmlns:a16="http://schemas.microsoft.com/office/drawing/2014/main" xmlns="" id="{4B9AD13F-808D-4464-989B-F40B3E77B746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7" name="Line 89">
                    <a:extLst>
                      <a:ext uri="{FF2B5EF4-FFF2-40B4-BE49-F238E27FC236}">
                        <a16:creationId xmlns:a16="http://schemas.microsoft.com/office/drawing/2014/main" xmlns="" id="{076473B5-E30F-4635-8789-51368A971BDF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xmlns="" id="{EF568995-35CF-4C80-A63C-82B47F1BA1D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xmlns="" id="{99432608-19E2-4A3E-A68B-45C8E5DD4713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xmlns="" id="{127A2810-84DE-450A-986B-DE8AF8AE6F14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CxnSpPr>
                    <a:cxnSpLocks noGrp="1" noRot="1" noChangeAspect="1" noMove="1" noResize="1" noEditPoints="1" noAdjustHandles="1" noChangeArrowheads="1" noChangeShapeType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>
                    <a:extLst>
                      <a:ext uri="{FF2B5EF4-FFF2-40B4-BE49-F238E27FC236}">
                        <a16:creationId xmlns:a16="http://schemas.microsoft.com/office/drawing/2014/main" xmlns="" id="{1A56ED6A-BBD4-4005-A99D-65BCF8047CCA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CxnSpPr>
                    <a:cxnSpLocks noGrp="1" noRot="1" noChangeAspect="1" noMove="1" noResize="1" noEditPoints="1" noAdjustHandles="1" noChangeArrowheads="1" noChangeShapeType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4" name="Rectangle 30">
                    <a:extLst>
                      <a:ext uri="{FF2B5EF4-FFF2-40B4-BE49-F238E27FC236}">
                        <a16:creationId xmlns:a16="http://schemas.microsoft.com/office/drawing/2014/main" xmlns="" id="{CFC0629C-AFCE-4D39-87D5-36EF1FE5CF8F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5" name="Rectangle 30">
                    <a:extLst>
                      <a:ext uri="{FF2B5EF4-FFF2-40B4-BE49-F238E27FC236}">
                        <a16:creationId xmlns:a16="http://schemas.microsoft.com/office/drawing/2014/main" xmlns="" id="{81F3517A-93AD-4DF3-BEC7-E607A73E5E28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xmlns="" id="{4CBBC251-E8DD-438C-8733-7D65F461A449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20" name="Freeform: Shape 19">
                    <a:extLst>
                      <a:ext uri="{FF2B5EF4-FFF2-40B4-BE49-F238E27FC236}">
                        <a16:creationId xmlns:a16="http://schemas.microsoft.com/office/drawing/2014/main" xmlns="" id="{6A94A4D4-EFFA-4AE2-B533-75F01F0F006D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xmlns="" id="{1F4B0E1D-2F9C-444A-ADBA-BDE9F01D8DD3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xmlns="" id="{5F5ACA0E-A5DF-4015-8FD4-FA7A53E9D1A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xmlns="" id="{5A4DCFFD-FD3C-42EA-862E-5B792D9020AF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6" name="Freeform 68">
                    <a:extLst>
                      <a:ext uri="{FF2B5EF4-FFF2-40B4-BE49-F238E27FC236}">
                        <a16:creationId xmlns:a16="http://schemas.microsoft.com/office/drawing/2014/main" xmlns="" id="{0089A8F3-7530-4C17-848C-580015C3EDCE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7" name="Freeform 69">
                    <a:extLst>
                      <a:ext uri="{FF2B5EF4-FFF2-40B4-BE49-F238E27FC236}">
                        <a16:creationId xmlns:a16="http://schemas.microsoft.com/office/drawing/2014/main" xmlns="" id="{61D8EA0C-1521-4C6D-8C09-DD6D8F1F2219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15" name="Line 70">
                  <a:extLst>
                    <a:ext uri="{FF2B5EF4-FFF2-40B4-BE49-F238E27FC236}">
                      <a16:creationId xmlns:a16="http://schemas.microsoft.com/office/drawing/2014/main" xmlns="" id="{517033B6-6B8A-4BD6-9A52-BF9E9EFBD486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</p:grpSp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xmlns="" id="{88D7A558-4107-4032-8E5F-99B4453691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038400" y="3690871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Subtitle 2">
            <a:extLst>
              <a:ext uri="{FF2B5EF4-FFF2-40B4-BE49-F238E27FC236}">
                <a16:creationId xmlns:a16="http://schemas.microsoft.com/office/drawing/2014/main" xmlns="" id="{6B5BCC80-B184-4F6C-B3E3-CFC7F4C41C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0000" y="4113213"/>
            <a:ext cx="4636800" cy="1655762"/>
          </a:xfrm>
        </p:spPr>
        <p:txBody>
          <a:bodyPr>
            <a:normAutofit/>
          </a:bodyPr>
          <a:lstStyle>
            <a:lvl1pPr marL="0" indent="0" algn="ctr">
              <a:buNone/>
              <a:defRPr/>
            </a:lvl1pPr>
          </a:lstStyle>
          <a:p>
            <a:r>
              <a:rPr lang="en-US">
                <a:cs typeface="Calibri"/>
              </a:rPr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182802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6600" y="536573"/>
            <a:ext cx="4078800" cy="145300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5" name="Text Placeholder 94">
            <a:extLst>
              <a:ext uri="{FF2B5EF4-FFF2-40B4-BE49-F238E27FC236}">
                <a16:creationId xmlns:a16="http://schemas.microsoft.com/office/drawing/2014/main" xmlns="" id="{376C93AE-577A-4E39-B37B-F54DD619E8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86175" y="2876550"/>
            <a:ext cx="4819650" cy="2875321"/>
          </a:xfrm>
        </p:spPr>
        <p:txBody>
          <a:bodyPr>
            <a:normAutofit/>
          </a:bodyPr>
          <a:lstStyle>
            <a:lvl1pPr marL="0" indent="0" algn="ctr">
              <a:buNone/>
              <a:defRPr sz="1600" baseline="0"/>
            </a:lvl1pPr>
            <a:lvl2pPr marL="360000" indent="0" algn="ctr">
              <a:buFont typeface="Arial" panose="020B0604020202020204" pitchFamily="34" charset="0"/>
              <a:buNone/>
              <a:defRPr/>
            </a:lvl2pPr>
            <a:lvl3pPr marL="720000" indent="0" algn="ctr">
              <a:buNone/>
              <a:defRPr/>
            </a:lvl3pPr>
            <a:lvl4pPr marL="1080000" indent="0" algn="ctr">
              <a:buFont typeface="Arial" panose="020B0604020202020204" pitchFamily="34" charset="0"/>
              <a:buNone/>
              <a:defRPr/>
            </a:lvl4pPr>
            <a:lvl5pPr marL="1440000" indent="0" algn="ctr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4DF41F26-BFC3-471C-AEBF-8D613043F8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 userDrawn="1"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99766" y="716800"/>
            <a:ext cx="3838575" cy="5583025"/>
            <a:chOff x="199766" y="716800"/>
            <a:chExt cx="3838575" cy="558302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xmlns="" id="{CD3F709F-F0BC-4149-B83C-D6E0B13F9CA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GrpSpPr>
          <p:grpSpPr>
            <a:xfrm rot="2700000">
              <a:off x="890329" y="26237"/>
              <a:ext cx="2457450" cy="3838575"/>
              <a:chOff x="587376" y="280988"/>
              <a:chExt cx="2457450" cy="3838575"/>
            </a:xfrm>
          </p:grpSpPr>
          <p:sp>
            <p:nvSpPr>
              <p:cNvPr id="26" name="Freeform 64">
                <a:extLst>
                  <a:ext uri="{FF2B5EF4-FFF2-40B4-BE49-F238E27FC236}">
                    <a16:creationId xmlns:a16="http://schemas.microsoft.com/office/drawing/2014/main" xmlns="" id="{5C5EF830-776D-4D9D-B2AD-E2EF27FE2B3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816101" y="1443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7" name="Freeform 81">
                <a:extLst>
                  <a:ext uri="{FF2B5EF4-FFF2-40B4-BE49-F238E27FC236}">
                    <a16:creationId xmlns:a16="http://schemas.microsoft.com/office/drawing/2014/main" xmlns="" id="{24555386-DD07-47B5-8731-6188F044090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816101" y="2205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8" name="Freeform 61">
                <a:extLst>
                  <a:ext uri="{FF2B5EF4-FFF2-40B4-BE49-F238E27FC236}">
                    <a16:creationId xmlns:a16="http://schemas.microsoft.com/office/drawing/2014/main" xmlns="" id="{98AACD5A-587D-4523-8687-E39554A9EE4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587376" y="1443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9" name="Freeform 78">
                <a:extLst>
                  <a:ext uri="{FF2B5EF4-FFF2-40B4-BE49-F238E27FC236}">
                    <a16:creationId xmlns:a16="http://schemas.microsoft.com/office/drawing/2014/main" xmlns="" id="{056E6FE3-AE0B-4665-BDC4-C43B088EA34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587376" y="2205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0" name="Freeform 84">
                <a:extLst>
                  <a:ext uri="{FF2B5EF4-FFF2-40B4-BE49-F238E27FC236}">
                    <a16:creationId xmlns:a16="http://schemas.microsoft.com/office/drawing/2014/main" xmlns="" id="{3341E111-158B-46EB-85CF-76ACE2E63E3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587376" y="2967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1" name="Freeform 87">
                <a:extLst>
                  <a:ext uri="{FF2B5EF4-FFF2-40B4-BE49-F238E27FC236}">
                    <a16:creationId xmlns:a16="http://schemas.microsoft.com/office/drawing/2014/main" xmlns="" id="{B6BAC346-F465-42C1-B326-511CDAAFCDA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816101" y="2967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2" name="Freeform 60">
                <a:extLst>
                  <a:ext uri="{FF2B5EF4-FFF2-40B4-BE49-F238E27FC236}">
                    <a16:creationId xmlns:a16="http://schemas.microsoft.com/office/drawing/2014/main" xmlns="" id="{41EFAE7C-FB00-406B-B543-258ECBA85C9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816101" y="280988"/>
                <a:ext cx="319088" cy="1419225"/>
              </a:xfrm>
              <a:custGeom>
                <a:avLst/>
                <a:gdLst>
                  <a:gd name="T0" fmla="*/ 0 w 67"/>
                  <a:gd name="T1" fmla="*/ 0 h 298"/>
                  <a:gd name="T2" fmla="*/ 0 w 67"/>
                  <a:gd name="T3" fmla="*/ 298 h 298"/>
                  <a:gd name="T4" fmla="*/ 67 w 67"/>
                  <a:gd name="T5" fmla="*/ 149 h 298"/>
                  <a:gd name="T6" fmla="*/ 0 w 67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7" y="208"/>
                      <a:pt x="67" y="149"/>
                    </a:cubicBezTo>
                    <a:cubicBezTo>
                      <a:pt x="67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3" name="Freeform 59">
                <a:extLst>
                  <a:ext uri="{FF2B5EF4-FFF2-40B4-BE49-F238E27FC236}">
                    <a16:creationId xmlns:a16="http://schemas.microsoft.com/office/drawing/2014/main" xmlns="" id="{7B8E44F7-B4B5-407F-8CBF-2EF396585AD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497013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4" name="Freeform 62">
                <a:extLst>
                  <a:ext uri="{FF2B5EF4-FFF2-40B4-BE49-F238E27FC236}">
                    <a16:creationId xmlns:a16="http://schemas.microsoft.com/office/drawing/2014/main" xmlns="" id="{E5CB4BB7-46DD-4D14-AF85-0E13EFBA67A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587376" y="1390651"/>
                <a:ext cx="1228725" cy="761999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5" name="Freeform 65">
                <a:extLst>
                  <a:ext uri="{FF2B5EF4-FFF2-40B4-BE49-F238E27FC236}">
                    <a16:creationId xmlns:a16="http://schemas.microsoft.com/office/drawing/2014/main" xmlns="" id="{F7F8EDDC-B124-4CF0-9C0B-036D7E92030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816101" y="1362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0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6" name="Freeform 79">
                <a:extLst>
                  <a:ext uri="{FF2B5EF4-FFF2-40B4-BE49-F238E27FC236}">
                    <a16:creationId xmlns:a16="http://schemas.microsoft.com/office/drawing/2014/main" xmlns="" id="{F9979D20-23CA-44BF-94E4-277FAA877C4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587376" y="2124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7" name="Freeform 82">
                <a:extLst>
                  <a:ext uri="{FF2B5EF4-FFF2-40B4-BE49-F238E27FC236}">
                    <a16:creationId xmlns:a16="http://schemas.microsoft.com/office/drawing/2014/main" xmlns="" id="{64DA53E4-1E27-44B2-9EA5-375E3D20A76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816101" y="2124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8" name="Freeform 85">
                <a:extLst>
                  <a:ext uri="{FF2B5EF4-FFF2-40B4-BE49-F238E27FC236}">
                    <a16:creationId xmlns:a16="http://schemas.microsoft.com/office/drawing/2014/main" xmlns="" id="{AF41DBD5-F7CA-43C7-B477-6E93D8DC066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587376" y="2886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9" name="Freeform 88">
                <a:extLst>
                  <a:ext uri="{FF2B5EF4-FFF2-40B4-BE49-F238E27FC236}">
                    <a16:creationId xmlns:a16="http://schemas.microsoft.com/office/drawing/2014/main" xmlns="" id="{8DE355CC-A733-4109-AC9E-4E5E96E355E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816101" y="2886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xmlns="" id="{C60E99C1-AC1B-4267-A404-07CA28EA1AA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GrpSpPr>
            <p:grpSpPr>
              <a:xfrm>
                <a:off x="587376" y="280988"/>
                <a:ext cx="2457450" cy="3838575"/>
                <a:chOff x="587376" y="280988"/>
                <a:chExt cx="2457450" cy="3838575"/>
              </a:xfrm>
            </p:grpSpPr>
            <p:sp>
              <p:nvSpPr>
                <p:cNvPr id="41" name="Line 63">
                  <a:extLst>
                    <a:ext uri="{FF2B5EF4-FFF2-40B4-BE49-F238E27FC236}">
                      <a16:creationId xmlns:a16="http://schemas.microsoft.com/office/drawing/2014/main" xmlns="" id="{46BA754B-AF8C-4E32-B5D4-BD2CA1341E96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587376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2" name="Line 66">
                  <a:extLst>
                    <a:ext uri="{FF2B5EF4-FFF2-40B4-BE49-F238E27FC236}">
                      <a16:creationId xmlns:a16="http://schemas.microsoft.com/office/drawing/2014/main" xmlns="" id="{AA7154F4-DAA9-42B8-9C79-E7D89EB92688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 flipV="1">
                  <a:off x="1816101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3" name="Line 67">
                  <a:extLst>
                    <a:ext uri="{FF2B5EF4-FFF2-40B4-BE49-F238E27FC236}">
                      <a16:creationId xmlns:a16="http://schemas.microsoft.com/office/drawing/2014/main" xmlns="" id="{CFCCE002-4181-4663-B8B4-5B5CC711B82F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 flipV="1">
                  <a:off x="1816101" y="280988"/>
                  <a:ext cx="0" cy="3838575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4" name="Line 80">
                  <a:extLst>
                    <a:ext uri="{FF2B5EF4-FFF2-40B4-BE49-F238E27FC236}">
                      <a16:creationId xmlns:a16="http://schemas.microsoft.com/office/drawing/2014/main" xmlns="" id="{B3C1286A-A92F-45A8-A144-C4EBF3B8BC1E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587376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5" name="Line 83">
                  <a:extLst>
                    <a:ext uri="{FF2B5EF4-FFF2-40B4-BE49-F238E27FC236}">
                      <a16:creationId xmlns:a16="http://schemas.microsoft.com/office/drawing/2014/main" xmlns="" id="{31993490-8FCD-4048-A2E8-0A217FF65616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 flipV="1">
                  <a:off x="1816101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6" name="Line 86">
                  <a:extLst>
                    <a:ext uri="{FF2B5EF4-FFF2-40B4-BE49-F238E27FC236}">
                      <a16:creationId xmlns:a16="http://schemas.microsoft.com/office/drawing/2014/main" xmlns="" id="{33AF3440-700A-44B0-A0D1-1E6301F187D5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587376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7" name="Line 89">
                  <a:extLst>
                    <a:ext uri="{FF2B5EF4-FFF2-40B4-BE49-F238E27FC236}">
                      <a16:creationId xmlns:a16="http://schemas.microsoft.com/office/drawing/2014/main" xmlns="" id="{F17E7CAB-5E29-47AC-91E8-B488D357FBD2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 flipV="1">
                  <a:off x="1816101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xmlns="" id="{D713AE0B-3A03-4CCB-B15E-CAF75D85583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GrpSpPr>
          <p:grpSpPr>
            <a:xfrm rot="13500000">
              <a:off x="480743" y="3311698"/>
              <a:ext cx="1785984" cy="2211229"/>
              <a:chOff x="3125006" y="3171595"/>
              <a:chExt cx="1785984" cy="2211229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xmlns="" id="{94CC0330-760F-4B4E-BE37-D345B5B2E8E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GrpSpPr>
            <p:grpSpPr>
              <a:xfrm>
                <a:off x="3136819" y="3174345"/>
                <a:ext cx="1760933" cy="2208479"/>
                <a:chOff x="4749017" y="2998646"/>
                <a:chExt cx="1760933" cy="2208479"/>
              </a:xfrm>
            </p:grpSpPr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xmlns="" id="{8B6C8306-3715-4107-BA99-68EB308CA198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CxnSpPr>
                  <a:cxnSpLocks noGrp="1" noRot="1" noChangeAspect="1" noMove="1" noResize="1" noEditPoints="1" noAdjustHandles="1" noChangeArrowheads="1" noChangeShapeType="1"/>
                </p:cNvCxn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CxnSpPr>
              <p:spPr>
                <a:xfrm flipH="1">
                  <a:off x="5630197" y="2998646"/>
                  <a:ext cx="0" cy="2208479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xmlns="" id="{5A4B3797-F2A4-43E3-B8F8-8BC4B0FBDE97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CxnSpPr>
                  <a:cxnSpLocks noGrp="1" noRot="1" noChangeAspect="1" noMove="1" noResize="1" noEditPoints="1" noAdjustHandles="1" noChangeArrowheads="1" noChangeShapeType="1"/>
                </p:cNvCxn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CxnSpPr>
              <p:spPr>
                <a:xfrm rot="10800000" flipH="1">
                  <a:off x="4749017" y="4416771"/>
                  <a:ext cx="1760933" cy="0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" name="Rectangle 30">
                  <a:extLst>
                    <a:ext uri="{FF2B5EF4-FFF2-40B4-BE49-F238E27FC236}">
                      <a16:creationId xmlns:a16="http://schemas.microsoft.com/office/drawing/2014/main" xmlns="" id="{BB27766D-84D5-4D02-AE36-3149427B229D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>
                <a:xfrm rot="13500000">
                  <a:off x="5136242" y="3224252"/>
                  <a:ext cx="987915" cy="987915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5" name="Rectangle 30">
                  <a:extLst>
                    <a:ext uri="{FF2B5EF4-FFF2-40B4-BE49-F238E27FC236}">
                      <a16:creationId xmlns:a16="http://schemas.microsoft.com/office/drawing/2014/main" xmlns="" id="{8F1C8A62-8495-422A-9A73-9C59C603F62D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>
                <a:xfrm rot="13500000">
                  <a:off x="5327037" y="3070731"/>
                  <a:ext cx="606323" cy="606323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xmlns="" id="{B1CEBFBC-BC6E-4C5F-BEC4-DD2079D8E27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GrpSpPr>
            <p:grpSpPr>
              <a:xfrm>
                <a:off x="3125006" y="3171595"/>
                <a:ext cx="1785984" cy="1799739"/>
                <a:chOff x="6879836" y="3516901"/>
                <a:chExt cx="1785984" cy="1799739"/>
              </a:xfrm>
            </p:grpSpPr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xmlns="" id="{969A298F-AA6C-4139-992B-E27C0854615E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>
                <a:xfrm>
                  <a:off x="6879836" y="3521665"/>
                  <a:ext cx="892801" cy="1794975"/>
                </a:xfrm>
                <a:custGeom>
                  <a:avLst/>
                  <a:gdLst>
                    <a:gd name="connsiteX0" fmla="*/ 892801 w 892801"/>
                    <a:gd name="connsiteY0" fmla="*/ 0 h 1794975"/>
                    <a:gd name="connsiteX1" fmla="*/ 892801 w 892801"/>
                    <a:gd name="connsiteY1" fmla="*/ 1434622 h 1794975"/>
                    <a:gd name="connsiteX2" fmla="*/ 845919 w 892801"/>
                    <a:gd name="connsiteY2" fmla="*/ 1533379 h 1794975"/>
                    <a:gd name="connsiteX3" fmla="*/ 440820 w 892801"/>
                    <a:gd name="connsiteY3" fmla="*/ 1794916 h 1794975"/>
                    <a:gd name="connsiteX4" fmla="*/ 379878 w 892801"/>
                    <a:gd name="connsiteY4" fmla="*/ 1791253 h 1794975"/>
                    <a:gd name="connsiteX5" fmla="*/ 763083 w 892801"/>
                    <a:gd name="connsiteY5" fmla="*/ 100140 h 1794975"/>
                    <a:gd name="connsiteX6" fmla="*/ 892801 w 892801"/>
                    <a:gd name="connsiteY6" fmla="*/ 0 h 1794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92801" h="1794975">
                      <a:moveTo>
                        <a:pt x="892801" y="0"/>
                      </a:moveTo>
                      <a:lnTo>
                        <a:pt x="892801" y="1434622"/>
                      </a:lnTo>
                      <a:lnTo>
                        <a:pt x="845919" y="1533379"/>
                      </a:lnTo>
                      <a:cubicBezTo>
                        <a:pt x="735106" y="1711682"/>
                        <a:pt x="584368" y="1792418"/>
                        <a:pt x="440820" y="1794916"/>
                      </a:cubicBezTo>
                      <a:cubicBezTo>
                        <a:pt x="420314" y="1795273"/>
                        <a:pt x="399954" y="1794033"/>
                        <a:pt x="379878" y="1791253"/>
                      </a:cubicBezTo>
                      <a:cubicBezTo>
                        <a:pt x="-41718" y="1732871"/>
                        <a:pt x="-338017" y="995203"/>
                        <a:pt x="763083" y="100140"/>
                      </a:cubicBezTo>
                      <a:lnTo>
                        <a:pt x="89280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xmlns="" id="{972AA363-33A2-4979-9DE5-9FA8ACADE005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>
                <a:xfrm>
                  <a:off x="7772637" y="3516901"/>
                  <a:ext cx="893183" cy="1795123"/>
                </a:xfrm>
                <a:custGeom>
                  <a:avLst/>
                  <a:gdLst>
                    <a:gd name="connsiteX0" fmla="*/ 191 w 893183"/>
                    <a:gd name="connsiteY0" fmla="*/ 0 h 1795123"/>
                    <a:gd name="connsiteX1" fmla="*/ 130101 w 893183"/>
                    <a:gd name="connsiteY1" fmla="*/ 100288 h 1795123"/>
                    <a:gd name="connsiteX2" fmla="*/ 513306 w 893183"/>
                    <a:gd name="connsiteY2" fmla="*/ 1791401 h 1795123"/>
                    <a:gd name="connsiteX3" fmla="*/ 47265 w 893183"/>
                    <a:gd name="connsiteY3" fmla="*/ 1533527 h 1795123"/>
                    <a:gd name="connsiteX4" fmla="*/ 192 w 893183"/>
                    <a:gd name="connsiteY4" fmla="*/ 1434367 h 1795123"/>
                    <a:gd name="connsiteX5" fmla="*/ 192 w 893183"/>
                    <a:gd name="connsiteY5" fmla="*/ 1438981 h 1795123"/>
                    <a:gd name="connsiteX6" fmla="*/ 0 w 893183"/>
                    <a:gd name="connsiteY6" fmla="*/ 1439386 h 1795123"/>
                    <a:gd name="connsiteX7" fmla="*/ 0 w 893183"/>
                    <a:gd name="connsiteY7" fmla="*/ 4764 h 1795123"/>
                    <a:gd name="connsiteX8" fmla="*/ 191 w 893183"/>
                    <a:gd name="connsiteY8" fmla="*/ 4616 h 1795123"/>
                    <a:gd name="connsiteX9" fmla="*/ 191 w 893183"/>
                    <a:gd name="connsiteY9" fmla="*/ 0 h 1795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93183" h="1795123">
                      <a:moveTo>
                        <a:pt x="191" y="0"/>
                      </a:moveTo>
                      <a:lnTo>
                        <a:pt x="130101" y="100288"/>
                      </a:lnTo>
                      <a:cubicBezTo>
                        <a:pt x="1231201" y="995351"/>
                        <a:pt x="934902" y="1733019"/>
                        <a:pt x="513306" y="1791401"/>
                      </a:cubicBezTo>
                      <a:cubicBezTo>
                        <a:pt x="352699" y="1813642"/>
                        <a:pt x="173909" y="1737302"/>
                        <a:pt x="47265" y="1533527"/>
                      </a:cubicBezTo>
                      <a:lnTo>
                        <a:pt x="192" y="1434367"/>
                      </a:lnTo>
                      <a:lnTo>
                        <a:pt x="192" y="1438981"/>
                      </a:lnTo>
                      <a:lnTo>
                        <a:pt x="0" y="1439386"/>
                      </a:lnTo>
                      <a:lnTo>
                        <a:pt x="0" y="4764"/>
                      </a:lnTo>
                      <a:lnTo>
                        <a:pt x="191" y="4616"/>
                      </a:lnTo>
                      <a:lnTo>
                        <a:pt x="19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xmlns="" id="{A3822750-6B8C-4F83-9CAD-F924EF49378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GrpSpPr>
          <p:grpSpPr>
            <a:xfrm rot="10800000">
              <a:off x="555957" y="5230097"/>
              <a:ext cx="641183" cy="1069728"/>
              <a:chOff x="6484112" y="2967038"/>
              <a:chExt cx="641183" cy="1069728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xmlns="" id="{58523E1A-71CD-4B09-A4F4-07F86003B4A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GrpSpPr>
            <p:grpSpPr>
              <a:xfrm>
                <a:off x="6808136" y="2967038"/>
                <a:ext cx="317159" cy="932400"/>
                <a:chOff x="6808136" y="2967038"/>
                <a:chExt cx="317159" cy="932400"/>
              </a:xfrm>
            </p:grpSpPr>
            <p:sp>
              <p:nvSpPr>
                <p:cNvPr id="15" name="Freeform 68">
                  <a:extLst>
                    <a:ext uri="{FF2B5EF4-FFF2-40B4-BE49-F238E27FC236}">
                      <a16:creationId xmlns:a16="http://schemas.microsoft.com/office/drawing/2014/main" xmlns="" id="{169972B1-6443-4F74-80F9-BB4943CD3023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6" name="Freeform 69">
                  <a:extLst>
                    <a:ext uri="{FF2B5EF4-FFF2-40B4-BE49-F238E27FC236}">
                      <a16:creationId xmlns:a16="http://schemas.microsoft.com/office/drawing/2014/main" xmlns="" id="{EB69F32F-40CA-458E-B833-E909ADFDD933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7" name="Line 70">
                  <a:extLst>
                    <a:ext uri="{FF2B5EF4-FFF2-40B4-BE49-F238E27FC236}">
                      <a16:creationId xmlns:a16="http://schemas.microsoft.com/office/drawing/2014/main" xmlns="" id="{5B2FEC36-803B-49C9-8313-D558457B25A2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xmlns="" id="{5178F1E3-F49B-4E7A-BA5C-B2BFD9A636E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GrpSpPr>
            <p:grpSpPr>
              <a:xfrm rot="18900000" flipH="1">
                <a:off x="6484112" y="3104366"/>
                <a:ext cx="317159" cy="932400"/>
                <a:chOff x="6808136" y="2967038"/>
                <a:chExt cx="317159" cy="932400"/>
              </a:xfrm>
            </p:grpSpPr>
            <p:sp>
              <p:nvSpPr>
                <p:cNvPr id="12" name="Freeform 68">
                  <a:extLst>
                    <a:ext uri="{FF2B5EF4-FFF2-40B4-BE49-F238E27FC236}">
                      <a16:creationId xmlns:a16="http://schemas.microsoft.com/office/drawing/2014/main" xmlns="" id="{9F18055A-6D8B-4373-A010-59AE8C813846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" name="Freeform 69">
                  <a:extLst>
                    <a:ext uri="{FF2B5EF4-FFF2-40B4-BE49-F238E27FC236}">
                      <a16:creationId xmlns:a16="http://schemas.microsoft.com/office/drawing/2014/main" xmlns="" id="{2612E838-0F14-4DE7-AD23-6A830785116C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4" name="Line 70">
                  <a:extLst>
                    <a:ext uri="{FF2B5EF4-FFF2-40B4-BE49-F238E27FC236}">
                      <a16:creationId xmlns:a16="http://schemas.microsoft.com/office/drawing/2014/main" xmlns="" id="{AF3F8EED-B567-43E0-8B31-5A5E7AFB2DAE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xmlns="" id="{952B8C31-9649-4E69-B31C-D77394EE23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 userDrawn="1"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 flipH="1">
            <a:off x="8153659" y="716800"/>
            <a:ext cx="3838575" cy="5583025"/>
            <a:chOff x="199766" y="716800"/>
            <a:chExt cx="3838575" cy="5583025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xmlns="" id="{269D1249-EDCC-41AC-BA08-E670FB4E338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GrpSpPr>
          <p:grpSpPr>
            <a:xfrm rot="2700000">
              <a:off x="890329" y="26237"/>
              <a:ext cx="2457450" cy="3838575"/>
              <a:chOff x="587376" y="280988"/>
              <a:chExt cx="2457450" cy="3838575"/>
            </a:xfrm>
          </p:grpSpPr>
          <p:sp>
            <p:nvSpPr>
              <p:cNvPr id="68" name="Freeform 64">
                <a:extLst>
                  <a:ext uri="{FF2B5EF4-FFF2-40B4-BE49-F238E27FC236}">
                    <a16:creationId xmlns:a16="http://schemas.microsoft.com/office/drawing/2014/main" xmlns="" id="{EA5EA6EB-846A-4897-AE83-5BDD96A4F21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816101" y="1443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9" name="Freeform 81">
                <a:extLst>
                  <a:ext uri="{FF2B5EF4-FFF2-40B4-BE49-F238E27FC236}">
                    <a16:creationId xmlns:a16="http://schemas.microsoft.com/office/drawing/2014/main" xmlns="" id="{185EF0DB-BE87-4CDD-823B-E6651137974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816101" y="2205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0" name="Freeform 61">
                <a:extLst>
                  <a:ext uri="{FF2B5EF4-FFF2-40B4-BE49-F238E27FC236}">
                    <a16:creationId xmlns:a16="http://schemas.microsoft.com/office/drawing/2014/main" xmlns="" id="{9AC9E234-4400-46EB-92D7-9B53A68B91A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587376" y="1443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1" name="Freeform 78">
                <a:extLst>
                  <a:ext uri="{FF2B5EF4-FFF2-40B4-BE49-F238E27FC236}">
                    <a16:creationId xmlns:a16="http://schemas.microsoft.com/office/drawing/2014/main" xmlns="" id="{A0C06F74-3085-4BB3-9758-D9741597592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587376" y="2205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2" name="Freeform 84">
                <a:extLst>
                  <a:ext uri="{FF2B5EF4-FFF2-40B4-BE49-F238E27FC236}">
                    <a16:creationId xmlns:a16="http://schemas.microsoft.com/office/drawing/2014/main" xmlns="" id="{9EA54D9F-32B0-4B48-B93A-B5A9E3DC6B8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587376" y="2967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3" name="Freeform 87">
                <a:extLst>
                  <a:ext uri="{FF2B5EF4-FFF2-40B4-BE49-F238E27FC236}">
                    <a16:creationId xmlns:a16="http://schemas.microsoft.com/office/drawing/2014/main" xmlns="" id="{3858A715-B583-4779-A1D2-86822F2CB8F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816101" y="2967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4" name="Freeform 60">
                <a:extLst>
                  <a:ext uri="{FF2B5EF4-FFF2-40B4-BE49-F238E27FC236}">
                    <a16:creationId xmlns:a16="http://schemas.microsoft.com/office/drawing/2014/main" xmlns="" id="{ECAE61B9-0396-4F89-85E9-EB174D639AF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816101" y="280988"/>
                <a:ext cx="319088" cy="1419225"/>
              </a:xfrm>
              <a:custGeom>
                <a:avLst/>
                <a:gdLst>
                  <a:gd name="T0" fmla="*/ 0 w 67"/>
                  <a:gd name="T1" fmla="*/ 0 h 298"/>
                  <a:gd name="T2" fmla="*/ 0 w 67"/>
                  <a:gd name="T3" fmla="*/ 298 h 298"/>
                  <a:gd name="T4" fmla="*/ 67 w 67"/>
                  <a:gd name="T5" fmla="*/ 149 h 298"/>
                  <a:gd name="T6" fmla="*/ 0 w 67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7" y="208"/>
                      <a:pt x="67" y="149"/>
                    </a:cubicBezTo>
                    <a:cubicBezTo>
                      <a:pt x="67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5" name="Freeform 59">
                <a:extLst>
                  <a:ext uri="{FF2B5EF4-FFF2-40B4-BE49-F238E27FC236}">
                    <a16:creationId xmlns:a16="http://schemas.microsoft.com/office/drawing/2014/main" xmlns="" id="{46E4F030-726A-40ED-810F-C9F23791830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497013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6" name="Freeform 62">
                <a:extLst>
                  <a:ext uri="{FF2B5EF4-FFF2-40B4-BE49-F238E27FC236}">
                    <a16:creationId xmlns:a16="http://schemas.microsoft.com/office/drawing/2014/main" xmlns="" id="{B3148C64-AE70-4F9D-B6CE-5C92B9922B9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587376" y="1390651"/>
                <a:ext cx="1228725" cy="761999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7" name="Freeform 65">
                <a:extLst>
                  <a:ext uri="{FF2B5EF4-FFF2-40B4-BE49-F238E27FC236}">
                    <a16:creationId xmlns:a16="http://schemas.microsoft.com/office/drawing/2014/main" xmlns="" id="{78C97992-BC56-40D7-A639-3D314871C83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816101" y="1362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0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8" name="Freeform 79">
                <a:extLst>
                  <a:ext uri="{FF2B5EF4-FFF2-40B4-BE49-F238E27FC236}">
                    <a16:creationId xmlns:a16="http://schemas.microsoft.com/office/drawing/2014/main" xmlns="" id="{469CAD99-0EFE-4B8E-922B-0C2BCFFD5D9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587376" y="2124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9" name="Freeform 82">
                <a:extLst>
                  <a:ext uri="{FF2B5EF4-FFF2-40B4-BE49-F238E27FC236}">
                    <a16:creationId xmlns:a16="http://schemas.microsoft.com/office/drawing/2014/main" xmlns="" id="{1D00B441-E5A3-4411-9B05-8E09BFF62D3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816101" y="2124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0" name="Freeform 85">
                <a:extLst>
                  <a:ext uri="{FF2B5EF4-FFF2-40B4-BE49-F238E27FC236}">
                    <a16:creationId xmlns:a16="http://schemas.microsoft.com/office/drawing/2014/main" xmlns="" id="{3FFE4E0B-A703-4655-B55F-44B3A3902FF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587376" y="2886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1" name="Freeform 88">
                <a:extLst>
                  <a:ext uri="{FF2B5EF4-FFF2-40B4-BE49-F238E27FC236}">
                    <a16:creationId xmlns:a16="http://schemas.microsoft.com/office/drawing/2014/main" xmlns="" id="{F19632C2-B953-4CD1-9EAA-5C1FEA3EFD8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816101" y="2886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xmlns="" id="{DBDC3951-9E4C-4062-9B43-3038D9058A6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GrpSpPr>
            <p:grpSpPr>
              <a:xfrm>
                <a:off x="587376" y="280988"/>
                <a:ext cx="2457450" cy="3838575"/>
                <a:chOff x="587376" y="280988"/>
                <a:chExt cx="2457450" cy="3838575"/>
              </a:xfrm>
            </p:grpSpPr>
            <p:sp>
              <p:nvSpPr>
                <p:cNvPr id="83" name="Line 63">
                  <a:extLst>
                    <a:ext uri="{FF2B5EF4-FFF2-40B4-BE49-F238E27FC236}">
                      <a16:creationId xmlns:a16="http://schemas.microsoft.com/office/drawing/2014/main" xmlns="" id="{2764EF0E-A104-46C9-B242-778009E49ED7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587376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4" name="Line 66">
                  <a:extLst>
                    <a:ext uri="{FF2B5EF4-FFF2-40B4-BE49-F238E27FC236}">
                      <a16:creationId xmlns:a16="http://schemas.microsoft.com/office/drawing/2014/main" xmlns="" id="{D0A8B652-41E0-456C-9C9F-1F0EC0089143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 flipV="1">
                  <a:off x="1816101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5" name="Line 67">
                  <a:extLst>
                    <a:ext uri="{FF2B5EF4-FFF2-40B4-BE49-F238E27FC236}">
                      <a16:creationId xmlns:a16="http://schemas.microsoft.com/office/drawing/2014/main" xmlns="" id="{802E547A-C876-460C-B6A4-BCE8D39DA0A3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 flipV="1">
                  <a:off x="1816101" y="280988"/>
                  <a:ext cx="0" cy="3838575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6" name="Line 80">
                  <a:extLst>
                    <a:ext uri="{FF2B5EF4-FFF2-40B4-BE49-F238E27FC236}">
                      <a16:creationId xmlns:a16="http://schemas.microsoft.com/office/drawing/2014/main" xmlns="" id="{00363E6C-7B8D-4E1D-A93E-E73306E130D2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587376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7" name="Line 83">
                  <a:extLst>
                    <a:ext uri="{FF2B5EF4-FFF2-40B4-BE49-F238E27FC236}">
                      <a16:creationId xmlns:a16="http://schemas.microsoft.com/office/drawing/2014/main" xmlns="" id="{206E174F-B8D0-4FFD-A1B5-56BFC5CCE944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 flipV="1">
                  <a:off x="1816101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8" name="Line 86">
                  <a:extLst>
                    <a:ext uri="{FF2B5EF4-FFF2-40B4-BE49-F238E27FC236}">
                      <a16:creationId xmlns:a16="http://schemas.microsoft.com/office/drawing/2014/main" xmlns="" id="{3A10191E-76B5-4841-B32D-0DF6EAB639B6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587376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9" name="Line 89">
                  <a:extLst>
                    <a:ext uri="{FF2B5EF4-FFF2-40B4-BE49-F238E27FC236}">
                      <a16:creationId xmlns:a16="http://schemas.microsoft.com/office/drawing/2014/main" xmlns="" id="{CF67EF0B-5FE7-4D99-8B38-95B1706F07F8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 flipV="1">
                  <a:off x="1816101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xmlns="" id="{0B39CF0F-2997-4D96-8F17-211C97D87DB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GrpSpPr>
          <p:grpSpPr>
            <a:xfrm rot="13500000">
              <a:off x="480743" y="3311698"/>
              <a:ext cx="1785984" cy="2211229"/>
              <a:chOff x="3125006" y="3171595"/>
              <a:chExt cx="1785984" cy="2211229"/>
            </a:xfrm>
          </p:grpSpPr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xmlns="" id="{6408937D-7FFE-4D6C-AF79-1F60035CC7C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GrpSpPr>
            <p:grpSpPr>
              <a:xfrm>
                <a:off x="3136819" y="3174345"/>
                <a:ext cx="1760933" cy="2208479"/>
                <a:chOff x="4749017" y="2998646"/>
                <a:chExt cx="1760933" cy="2208479"/>
              </a:xfrm>
            </p:grpSpPr>
            <p:cxnSp>
              <p:nvCxnSpPr>
                <p:cNvPr id="64" name="Straight Connector 63">
                  <a:extLst>
                    <a:ext uri="{FF2B5EF4-FFF2-40B4-BE49-F238E27FC236}">
                      <a16:creationId xmlns:a16="http://schemas.microsoft.com/office/drawing/2014/main" xmlns="" id="{749AA60A-BD5D-4647-AE8A-DF411C654BDF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CxnSpPr>
                  <a:cxnSpLocks noGrp="1" noRot="1" noChangeAspect="1" noMove="1" noResize="1" noEditPoints="1" noAdjustHandles="1" noChangeArrowheads="1" noChangeShapeType="1"/>
                </p:cNvCxn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CxnSpPr>
              <p:spPr>
                <a:xfrm flipH="1">
                  <a:off x="5630197" y="2998646"/>
                  <a:ext cx="0" cy="2208479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xmlns="" id="{3F335D2B-768D-4700-A35C-F54A7BD35250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CxnSpPr>
                  <a:cxnSpLocks noGrp="1" noRot="1" noChangeAspect="1" noMove="1" noResize="1" noEditPoints="1" noAdjustHandles="1" noChangeArrowheads="1" noChangeShapeType="1"/>
                </p:cNvCxn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CxnSpPr>
              <p:spPr>
                <a:xfrm rot="10800000" flipH="1">
                  <a:off x="4749017" y="4416771"/>
                  <a:ext cx="1760933" cy="0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6" name="Rectangle 30">
                  <a:extLst>
                    <a:ext uri="{FF2B5EF4-FFF2-40B4-BE49-F238E27FC236}">
                      <a16:creationId xmlns:a16="http://schemas.microsoft.com/office/drawing/2014/main" xmlns="" id="{B6F1EDEE-EDB1-4759-9339-8F60B631A31F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>
                <a:xfrm rot="13500000">
                  <a:off x="5136242" y="3224252"/>
                  <a:ext cx="987915" cy="987915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7" name="Rectangle 30">
                  <a:extLst>
                    <a:ext uri="{FF2B5EF4-FFF2-40B4-BE49-F238E27FC236}">
                      <a16:creationId xmlns:a16="http://schemas.microsoft.com/office/drawing/2014/main" xmlns="" id="{305D4D3B-BD5E-44BE-BE6A-4C9184593015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>
                <a:xfrm rot="13500000">
                  <a:off x="5327037" y="3070731"/>
                  <a:ext cx="606323" cy="606323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xmlns="" id="{30748E9E-1F8D-4FB9-89D6-F5B35B5049F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GrpSpPr>
            <p:grpSpPr>
              <a:xfrm>
                <a:off x="3125006" y="3171595"/>
                <a:ext cx="1785984" cy="1799739"/>
                <a:chOff x="6879836" y="3516901"/>
                <a:chExt cx="1785984" cy="1799739"/>
              </a:xfrm>
            </p:grpSpPr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xmlns="" id="{B56CFFBA-D942-451F-B4E0-133DEA264B04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>
                <a:xfrm>
                  <a:off x="6879836" y="3521665"/>
                  <a:ext cx="892801" cy="1794975"/>
                </a:xfrm>
                <a:custGeom>
                  <a:avLst/>
                  <a:gdLst>
                    <a:gd name="connsiteX0" fmla="*/ 892801 w 892801"/>
                    <a:gd name="connsiteY0" fmla="*/ 0 h 1794975"/>
                    <a:gd name="connsiteX1" fmla="*/ 892801 w 892801"/>
                    <a:gd name="connsiteY1" fmla="*/ 1434622 h 1794975"/>
                    <a:gd name="connsiteX2" fmla="*/ 845919 w 892801"/>
                    <a:gd name="connsiteY2" fmla="*/ 1533379 h 1794975"/>
                    <a:gd name="connsiteX3" fmla="*/ 440820 w 892801"/>
                    <a:gd name="connsiteY3" fmla="*/ 1794916 h 1794975"/>
                    <a:gd name="connsiteX4" fmla="*/ 379878 w 892801"/>
                    <a:gd name="connsiteY4" fmla="*/ 1791253 h 1794975"/>
                    <a:gd name="connsiteX5" fmla="*/ 763083 w 892801"/>
                    <a:gd name="connsiteY5" fmla="*/ 100140 h 1794975"/>
                    <a:gd name="connsiteX6" fmla="*/ 892801 w 892801"/>
                    <a:gd name="connsiteY6" fmla="*/ 0 h 1794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92801" h="1794975">
                      <a:moveTo>
                        <a:pt x="892801" y="0"/>
                      </a:moveTo>
                      <a:lnTo>
                        <a:pt x="892801" y="1434622"/>
                      </a:lnTo>
                      <a:lnTo>
                        <a:pt x="845919" y="1533379"/>
                      </a:lnTo>
                      <a:cubicBezTo>
                        <a:pt x="735106" y="1711682"/>
                        <a:pt x="584368" y="1792418"/>
                        <a:pt x="440820" y="1794916"/>
                      </a:cubicBezTo>
                      <a:cubicBezTo>
                        <a:pt x="420314" y="1795273"/>
                        <a:pt x="399954" y="1794033"/>
                        <a:pt x="379878" y="1791253"/>
                      </a:cubicBezTo>
                      <a:cubicBezTo>
                        <a:pt x="-41718" y="1732871"/>
                        <a:pt x="-338017" y="995203"/>
                        <a:pt x="763083" y="100140"/>
                      </a:cubicBezTo>
                      <a:lnTo>
                        <a:pt x="89280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xmlns="" id="{1B25F38B-03B2-435D-82ED-142D2AB4D19E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>
                <a:xfrm>
                  <a:off x="7772637" y="3516901"/>
                  <a:ext cx="893183" cy="1795123"/>
                </a:xfrm>
                <a:custGeom>
                  <a:avLst/>
                  <a:gdLst>
                    <a:gd name="connsiteX0" fmla="*/ 191 w 893183"/>
                    <a:gd name="connsiteY0" fmla="*/ 0 h 1795123"/>
                    <a:gd name="connsiteX1" fmla="*/ 130101 w 893183"/>
                    <a:gd name="connsiteY1" fmla="*/ 100288 h 1795123"/>
                    <a:gd name="connsiteX2" fmla="*/ 513306 w 893183"/>
                    <a:gd name="connsiteY2" fmla="*/ 1791401 h 1795123"/>
                    <a:gd name="connsiteX3" fmla="*/ 47265 w 893183"/>
                    <a:gd name="connsiteY3" fmla="*/ 1533527 h 1795123"/>
                    <a:gd name="connsiteX4" fmla="*/ 192 w 893183"/>
                    <a:gd name="connsiteY4" fmla="*/ 1434367 h 1795123"/>
                    <a:gd name="connsiteX5" fmla="*/ 192 w 893183"/>
                    <a:gd name="connsiteY5" fmla="*/ 1438981 h 1795123"/>
                    <a:gd name="connsiteX6" fmla="*/ 0 w 893183"/>
                    <a:gd name="connsiteY6" fmla="*/ 1439386 h 1795123"/>
                    <a:gd name="connsiteX7" fmla="*/ 0 w 893183"/>
                    <a:gd name="connsiteY7" fmla="*/ 4764 h 1795123"/>
                    <a:gd name="connsiteX8" fmla="*/ 191 w 893183"/>
                    <a:gd name="connsiteY8" fmla="*/ 4616 h 1795123"/>
                    <a:gd name="connsiteX9" fmla="*/ 191 w 893183"/>
                    <a:gd name="connsiteY9" fmla="*/ 0 h 1795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93183" h="1795123">
                      <a:moveTo>
                        <a:pt x="191" y="0"/>
                      </a:moveTo>
                      <a:lnTo>
                        <a:pt x="130101" y="100288"/>
                      </a:lnTo>
                      <a:cubicBezTo>
                        <a:pt x="1231201" y="995351"/>
                        <a:pt x="934902" y="1733019"/>
                        <a:pt x="513306" y="1791401"/>
                      </a:cubicBezTo>
                      <a:cubicBezTo>
                        <a:pt x="352699" y="1813642"/>
                        <a:pt x="173909" y="1737302"/>
                        <a:pt x="47265" y="1533527"/>
                      </a:cubicBezTo>
                      <a:lnTo>
                        <a:pt x="192" y="1434367"/>
                      </a:lnTo>
                      <a:lnTo>
                        <a:pt x="192" y="1438981"/>
                      </a:lnTo>
                      <a:lnTo>
                        <a:pt x="0" y="1439386"/>
                      </a:lnTo>
                      <a:lnTo>
                        <a:pt x="0" y="4764"/>
                      </a:lnTo>
                      <a:lnTo>
                        <a:pt x="191" y="4616"/>
                      </a:lnTo>
                      <a:lnTo>
                        <a:pt x="19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xmlns="" id="{E1A0A593-F414-4B02-A355-AC7A50A7E08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GrpSpPr>
          <p:grpSpPr>
            <a:xfrm rot="10800000">
              <a:off x="555957" y="5230097"/>
              <a:ext cx="641183" cy="1069728"/>
              <a:chOff x="6484112" y="2967038"/>
              <a:chExt cx="641183" cy="1069728"/>
            </a:xfrm>
          </p:grpSpPr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xmlns="" id="{1BA06E81-194E-43F2-B418-BF8101EAAE2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GrpSpPr>
            <p:grpSpPr>
              <a:xfrm>
                <a:off x="6808136" y="2967038"/>
                <a:ext cx="317159" cy="932400"/>
                <a:chOff x="6808136" y="2967038"/>
                <a:chExt cx="317159" cy="932400"/>
              </a:xfrm>
            </p:grpSpPr>
            <p:sp>
              <p:nvSpPr>
                <p:cNvPr id="57" name="Freeform 68">
                  <a:extLst>
                    <a:ext uri="{FF2B5EF4-FFF2-40B4-BE49-F238E27FC236}">
                      <a16:creationId xmlns:a16="http://schemas.microsoft.com/office/drawing/2014/main" xmlns="" id="{ABE6BF78-8FF2-4595-9072-48ACEBE20790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8" name="Freeform 69">
                  <a:extLst>
                    <a:ext uri="{FF2B5EF4-FFF2-40B4-BE49-F238E27FC236}">
                      <a16:creationId xmlns:a16="http://schemas.microsoft.com/office/drawing/2014/main" xmlns="" id="{E182745B-1C12-49AC-97AD-501D806E9F68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9" name="Line 70">
                  <a:extLst>
                    <a:ext uri="{FF2B5EF4-FFF2-40B4-BE49-F238E27FC236}">
                      <a16:creationId xmlns:a16="http://schemas.microsoft.com/office/drawing/2014/main" xmlns="" id="{56B38515-A1C4-46D9-AEC6-E55E1CB73302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xmlns="" id="{C9A4424F-2DA0-4E5A-9291-0A5FCE55751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GrpSpPr>
            <p:grpSpPr>
              <a:xfrm rot="18900000" flipH="1">
                <a:off x="6484112" y="3104366"/>
                <a:ext cx="317159" cy="932400"/>
                <a:chOff x="6808136" y="2967038"/>
                <a:chExt cx="317159" cy="932400"/>
              </a:xfrm>
            </p:grpSpPr>
            <p:sp>
              <p:nvSpPr>
                <p:cNvPr id="54" name="Freeform 68">
                  <a:extLst>
                    <a:ext uri="{FF2B5EF4-FFF2-40B4-BE49-F238E27FC236}">
                      <a16:creationId xmlns:a16="http://schemas.microsoft.com/office/drawing/2014/main" xmlns="" id="{8609BA22-8E70-41AA-BACA-C9F8A789B23E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5" name="Freeform 69">
                  <a:extLst>
                    <a:ext uri="{FF2B5EF4-FFF2-40B4-BE49-F238E27FC236}">
                      <a16:creationId xmlns:a16="http://schemas.microsoft.com/office/drawing/2014/main" xmlns="" id="{C2F49FC5-EFC3-4A02-9782-EC06564A94A5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6" name="Line 70">
                  <a:extLst>
                    <a:ext uri="{FF2B5EF4-FFF2-40B4-BE49-F238E27FC236}">
                      <a16:creationId xmlns:a16="http://schemas.microsoft.com/office/drawing/2014/main" xmlns="" id="{782187F0-090B-4C65-B604-5DD33B4FF232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</p:grp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xmlns="" id="{A3805DED-0C97-4EF7-B1E1-0E016E0537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826000" y="242814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006470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07" y="536573"/>
            <a:ext cx="3856679" cy="145300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xmlns="" id="{A3805DED-0C97-4EF7-B1E1-0E016E0537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2179125" y="242814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Content Placeholder 2">
            <a:extLst>
              <a:ext uri="{FF2B5EF4-FFF2-40B4-BE49-F238E27FC236}">
                <a16:creationId xmlns:a16="http://schemas.microsoft.com/office/drawing/2014/main" xmlns="" id="{E4838519-F7BD-42C9-BDE6-B4D6DF7E117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07606" y="2877018"/>
            <a:ext cx="3060000" cy="2938561"/>
          </a:xfrm>
        </p:spPr>
        <p:txBody>
          <a:bodyPr>
            <a:normAutofit/>
          </a:bodyPr>
          <a:lstStyle>
            <a:lvl1pPr algn="ctr">
              <a:defRPr/>
            </a:lvl1pPr>
          </a:lstStyle>
          <a:p>
            <a:pPr marL="0" indent="0" algn="ctr">
              <a:buNone/>
            </a:pPr>
            <a:r>
              <a:rPr lang="en-US" dirty="0"/>
              <a:t>Click to edit master text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0000" y="6357168"/>
            <a:ext cx="1480400" cy="46166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6947" y="6357600"/>
            <a:ext cx="6683376" cy="4608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EF1A84F6-2D30-446A-9D91-44FBCB82567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79987" y="0"/>
            <a:ext cx="7212013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502020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07C0FA93-7C0D-4CC0-BB42-DF569688ED8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563402"/>
            <a:ext cx="4075200" cy="2058573"/>
          </a:xfrm>
        </p:spPr>
        <p:txBody>
          <a:bodyPr>
            <a:noAutofit/>
          </a:bodyPr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Subtitle 7">
            <a:extLst>
              <a:ext uri="{FF2B5EF4-FFF2-40B4-BE49-F238E27FC236}">
                <a16:creationId xmlns:a16="http://schemas.microsoft.com/office/drawing/2014/main" xmlns="" id="{C2777538-58E6-494C-A27B-B70346B0F3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0000" y="4248000"/>
            <a:ext cx="4075200" cy="1520975"/>
          </a:xfrm>
        </p:spPr>
        <p:txBody>
          <a:bodyPr>
            <a:norm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xmlns="" id="{C9D32952-2D0C-4A3E-9354-E014C717894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54800" y="563563"/>
            <a:ext cx="4995863" cy="2706687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xmlns="" id="{92FA415D-7F98-4C81-A18F-A114BF021CC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54800" y="3587750"/>
            <a:ext cx="4995863" cy="26987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36D3DA45-FD99-405B-8BF9-260DD97C0D4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919525" y="2840038"/>
            <a:ext cx="2216150" cy="1177924"/>
            <a:chOff x="4987925" y="2840038"/>
            <a:chExt cx="2216150" cy="117792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C5C2A03C-F372-4C6D-929D-FD97AD43969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4987925" y="2840038"/>
              <a:ext cx="2216150" cy="1177924"/>
            </a:xfrm>
            <a:prstGeom prst="rect">
              <a:avLst/>
            </a:prstGeom>
            <a:solidFill>
              <a:schemeClr val="bg2">
                <a:alpha val="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xmlns="" id="{E8FEDBB3-0BD6-41BC-BB57-9FEC2E96C0F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GrpSpPr>
          <p:grpSpPr>
            <a:xfrm>
              <a:off x="5720702" y="2912637"/>
              <a:ext cx="1080000" cy="1080000"/>
              <a:chOff x="6879023" y="2912637"/>
              <a:chExt cx="1080000" cy="1080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xmlns="" id="{7D12B81D-3F14-4DA1-BECA-669824832A0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GrpSpPr>
            <p:grpSpPr>
              <a:xfrm rot="2700000">
                <a:off x="7260443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14" name="Freeform 68">
                  <a:extLst>
                    <a:ext uri="{FF2B5EF4-FFF2-40B4-BE49-F238E27FC236}">
                      <a16:creationId xmlns:a16="http://schemas.microsoft.com/office/drawing/2014/main" xmlns="" id="{EA11E57D-88DD-4899-907A-2A5772002FEA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5" name="Freeform 69">
                  <a:extLst>
                    <a:ext uri="{FF2B5EF4-FFF2-40B4-BE49-F238E27FC236}">
                      <a16:creationId xmlns:a16="http://schemas.microsoft.com/office/drawing/2014/main" xmlns="" id="{7A5AEE18-30A4-4777-975F-02D107A171B2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6" name="Line 70">
                  <a:extLst>
                    <a:ext uri="{FF2B5EF4-FFF2-40B4-BE49-F238E27FC236}">
                      <a16:creationId xmlns:a16="http://schemas.microsoft.com/office/drawing/2014/main" xmlns="" id="{39EA21FB-AE36-478E-9770-CB8428143903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ChangeShapeType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xmlns="" id="{BC45D5C4-2D3A-4F84-BED1-D9B75234B07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GrpSpPr>
            <p:grpSpPr>
              <a:xfrm rot="18900000" flipH="1">
                <a:off x="6916369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11" name="Freeform 68">
                  <a:extLst>
                    <a:ext uri="{FF2B5EF4-FFF2-40B4-BE49-F238E27FC236}">
                      <a16:creationId xmlns:a16="http://schemas.microsoft.com/office/drawing/2014/main" xmlns="" id="{259762E8-7432-4501-9FE5-92B04D37C76D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2" name="Freeform 69">
                  <a:extLst>
                    <a:ext uri="{FF2B5EF4-FFF2-40B4-BE49-F238E27FC236}">
                      <a16:creationId xmlns:a16="http://schemas.microsoft.com/office/drawing/2014/main" xmlns="" id="{FF91FD3E-0148-4B50-8906-7D9CD382A35B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" name="Line 70">
                  <a:extLst>
                    <a:ext uri="{FF2B5EF4-FFF2-40B4-BE49-F238E27FC236}">
                      <a16:creationId xmlns:a16="http://schemas.microsoft.com/office/drawing/2014/main" xmlns="" id="{506FA1AD-488A-4FD4-A79F-4343698EA734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 noChangeShapeType="1"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xmlns="" val="19387243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CBA1826-1B3E-4E2E-8D6C-93BCEAA3D6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24726" y="4217899"/>
            <a:ext cx="4079874" cy="1132373"/>
          </a:xfrm>
        </p:spPr>
        <p:txBody>
          <a:bodyPr anchor="t">
            <a:noAutofit/>
          </a:bodyPr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AB5F0CE-1714-4650-9690-5676C06349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4726" y="1541995"/>
            <a:ext cx="4079874" cy="2457819"/>
          </a:xfrm>
        </p:spPr>
        <p:txBody>
          <a:bodyPr anchor="b">
            <a:normAutofit/>
          </a:bodyPr>
          <a:lstStyle>
            <a:lvl1pPr marL="0" indent="0" algn="ctr">
              <a:lnSpc>
                <a:spcPct val="125000"/>
              </a:lnSpc>
              <a:buNone/>
              <a:defRPr sz="3200" i="0" spc="5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xmlns="" id="{E0B6C055-B48A-412B-88B0-737289AC0BD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9750" y="536575"/>
            <a:ext cx="2366963" cy="276066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4" name="Picture Placeholder 42">
            <a:extLst>
              <a:ext uri="{FF2B5EF4-FFF2-40B4-BE49-F238E27FC236}">
                <a16:creationId xmlns:a16="http://schemas.microsoft.com/office/drawing/2014/main" xmlns="" id="{AE13F241-D0A7-491D-81D3-CB645029149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174887" y="543842"/>
            <a:ext cx="2366963" cy="276066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6" name="Picture Placeholder 42">
            <a:extLst>
              <a:ext uri="{FF2B5EF4-FFF2-40B4-BE49-F238E27FC236}">
                <a16:creationId xmlns:a16="http://schemas.microsoft.com/office/drawing/2014/main" xmlns="" id="{DC189B8E-5A5B-400F-8F5F-63F61759E08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9642" y="3563566"/>
            <a:ext cx="2366963" cy="276066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7" name="Picture Placeholder 42">
            <a:extLst>
              <a:ext uri="{FF2B5EF4-FFF2-40B4-BE49-F238E27FC236}">
                <a16:creationId xmlns:a16="http://schemas.microsoft.com/office/drawing/2014/main" xmlns="" id="{07055732-D9B3-42AF-9ADA-0D1F8DC2D5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174779" y="3570833"/>
            <a:ext cx="2366963" cy="276066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Date Placeholder 47">
            <a:extLst>
              <a:ext uri="{FF2B5EF4-FFF2-40B4-BE49-F238E27FC236}">
                <a16:creationId xmlns:a16="http://schemas.microsoft.com/office/drawing/2014/main" xmlns="" id="{5B51C357-082C-45A5-80C8-69FD4B94D329}"/>
              </a:ext>
            </a:extLst>
          </p:cNvPr>
          <p:cNvSpPr txBox="1">
            <a:spLocks/>
          </p:cNvSpPr>
          <p:nvPr userDrawn="1"/>
        </p:nvSpPr>
        <p:spPr>
          <a:xfrm>
            <a:off x="450000" y="6357168"/>
            <a:ext cx="1760150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 cap="all" spc="200" baseline="0">
                <a:solidFill>
                  <a:schemeClr val="tx1">
                    <a:alpha val="6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D7ED9792-4CB9-419E-9961-050A9E00E2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0" y="540000"/>
            <a:ext cx="0" cy="577800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E1EC9E08-1228-4409-88CC-9D1927E839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 rot="8100000" flipH="1">
            <a:off x="6674373" y="402322"/>
            <a:ext cx="641184" cy="1069728"/>
            <a:chOff x="6484111" y="2967038"/>
            <a:chExt cx="641184" cy="1069728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xmlns="" id="{0A892AB7-AE89-4F73-AE0D-3503473E251A}"/>
                </a:ext>
              </a:extLst>
            </p:cNvPr>
            <p:cNvGrpSpPr/>
            <p:nvPr/>
          </p:nvGrpSpPr>
          <p:grpSpPr>
            <a:xfrm>
              <a:off x="6808136" y="2967038"/>
              <a:ext cx="317159" cy="932400"/>
              <a:chOff x="6808136" y="2967038"/>
              <a:chExt cx="317159" cy="932400"/>
            </a:xfrm>
          </p:grpSpPr>
          <p:sp>
            <p:nvSpPr>
              <p:cNvPr id="25" name="Freeform 68">
                <a:extLst>
                  <a:ext uri="{FF2B5EF4-FFF2-40B4-BE49-F238E27FC236}">
                    <a16:creationId xmlns:a16="http://schemas.microsoft.com/office/drawing/2014/main" xmlns="" id="{734AFAA3-AA68-425A-834B-00F9D3690B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6" name="Freeform 69">
                <a:extLst>
                  <a:ext uri="{FF2B5EF4-FFF2-40B4-BE49-F238E27FC236}">
                    <a16:creationId xmlns:a16="http://schemas.microsoft.com/office/drawing/2014/main" xmlns="" id="{36ED0F24-8619-4AED-A07A-D075DF2AF2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7" name="Line 70">
                <a:extLst>
                  <a:ext uri="{FF2B5EF4-FFF2-40B4-BE49-F238E27FC236}">
                    <a16:creationId xmlns:a16="http://schemas.microsoft.com/office/drawing/2014/main" xmlns="" id="{21E04150-0D06-4DFB-A73B-66DED0A5CF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xmlns="" id="{EA3C053E-6843-4D44-A64D-A37FD38410B0}"/>
                </a:ext>
              </a:extLst>
            </p:cNvPr>
            <p:cNvGrpSpPr/>
            <p:nvPr/>
          </p:nvGrpSpPr>
          <p:grpSpPr>
            <a:xfrm rot="18900000" flipH="1">
              <a:off x="6484111" y="3104366"/>
              <a:ext cx="317159" cy="932400"/>
              <a:chOff x="6808136" y="2967038"/>
              <a:chExt cx="317159" cy="932400"/>
            </a:xfrm>
          </p:grpSpPr>
          <p:sp>
            <p:nvSpPr>
              <p:cNvPr id="22" name="Freeform 68">
                <a:extLst>
                  <a:ext uri="{FF2B5EF4-FFF2-40B4-BE49-F238E27FC236}">
                    <a16:creationId xmlns:a16="http://schemas.microsoft.com/office/drawing/2014/main" xmlns="" id="{A84DD506-3B91-4CE4-AE62-8E2FCA17D9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3" name="Freeform 69">
                <a:extLst>
                  <a:ext uri="{FF2B5EF4-FFF2-40B4-BE49-F238E27FC236}">
                    <a16:creationId xmlns:a16="http://schemas.microsoft.com/office/drawing/2014/main" xmlns="" id="{18C6659C-7CBF-419E-B2AB-53A6FBB4FF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4" name="Line 70">
                <a:extLst>
                  <a:ext uri="{FF2B5EF4-FFF2-40B4-BE49-F238E27FC236}">
                    <a16:creationId xmlns:a16="http://schemas.microsoft.com/office/drawing/2014/main" xmlns="" id="{C7B1B371-3EFF-4F0E-8B44-1A397B69DD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29" name="Footer Placeholder 48">
            <a:extLst>
              <a:ext uri="{FF2B5EF4-FFF2-40B4-BE49-F238E27FC236}">
                <a16:creationId xmlns:a16="http://schemas.microsoft.com/office/drawing/2014/main" xmlns="" id="{B217CCF8-D1B0-4B96-AF9D-78BFAEE6D77D}"/>
              </a:ext>
            </a:extLst>
          </p:cNvPr>
          <p:cNvSpPr txBox="1">
            <a:spLocks/>
          </p:cNvSpPr>
          <p:nvPr userDrawn="1"/>
        </p:nvSpPr>
        <p:spPr>
          <a:xfrm>
            <a:off x="2754312" y="6357600"/>
            <a:ext cx="6683376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 cap="all" spc="300" baseline="0">
                <a:solidFill>
                  <a:schemeClr val="tx1">
                    <a:alpha val="6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Sample Footer Text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xmlns="" id="{615108B9-F897-467F-809F-6A4A2AE7EA2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 rot="18900000" flipH="1">
            <a:off x="11020475" y="5368081"/>
            <a:ext cx="641184" cy="1069728"/>
            <a:chOff x="6484111" y="2967038"/>
            <a:chExt cx="641184" cy="106972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xmlns="" id="{86413051-FD79-4060-A702-60F38BF4A35C}"/>
                </a:ext>
              </a:extLst>
            </p:cNvPr>
            <p:cNvGrpSpPr/>
            <p:nvPr/>
          </p:nvGrpSpPr>
          <p:grpSpPr>
            <a:xfrm>
              <a:off x="6808136" y="2967038"/>
              <a:ext cx="317159" cy="932400"/>
              <a:chOff x="6808136" y="2967038"/>
              <a:chExt cx="317159" cy="932400"/>
            </a:xfrm>
          </p:grpSpPr>
          <p:sp>
            <p:nvSpPr>
              <p:cNvPr id="36" name="Freeform 68">
                <a:extLst>
                  <a:ext uri="{FF2B5EF4-FFF2-40B4-BE49-F238E27FC236}">
                    <a16:creationId xmlns:a16="http://schemas.microsoft.com/office/drawing/2014/main" xmlns="" id="{B764F2D9-1B19-42EA-9AF0-6050DDABAA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7" name="Freeform 69">
                <a:extLst>
                  <a:ext uri="{FF2B5EF4-FFF2-40B4-BE49-F238E27FC236}">
                    <a16:creationId xmlns:a16="http://schemas.microsoft.com/office/drawing/2014/main" xmlns="" id="{557F4B3F-3926-4C1D-ABBF-B238098717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8" name="Line 70">
                <a:extLst>
                  <a:ext uri="{FF2B5EF4-FFF2-40B4-BE49-F238E27FC236}">
                    <a16:creationId xmlns:a16="http://schemas.microsoft.com/office/drawing/2014/main" xmlns="" id="{81E74331-4EEB-49F8-912F-1DF74636E7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xmlns="" id="{E88BEEF7-57D3-43D4-9EBA-6948ED40B433}"/>
                </a:ext>
              </a:extLst>
            </p:cNvPr>
            <p:cNvGrpSpPr/>
            <p:nvPr/>
          </p:nvGrpSpPr>
          <p:grpSpPr>
            <a:xfrm rot="18900000" flipH="1">
              <a:off x="6484111" y="3104366"/>
              <a:ext cx="317159" cy="932400"/>
              <a:chOff x="6808136" y="2967038"/>
              <a:chExt cx="317159" cy="932400"/>
            </a:xfrm>
          </p:grpSpPr>
          <p:sp>
            <p:nvSpPr>
              <p:cNvPr id="33" name="Freeform 68">
                <a:extLst>
                  <a:ext uri="{FF2B5EF4-FFF2-40B4-BE49-F238E27FC236}">
                    <a16:creationId xmlns:a16="http://schemas.microsoft.com/office/drawing/2014/main" xmlns="" id="{0CD7B047-B489-4D5B-9C32-1BA667136A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4" name="Freeform 69">
                <a:extLst>
                  <a:ext uri="{FF2B5EF4-FFF2-40B4-BE49-F238E27FC236}">
                    <a16:creationId xmlns:a16="http://schemas.microsoft.com/office/drawing/2014/main" xmlns="" id="{2B703141-C1B3-4AFF-991F-D77B298AE8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5" name="Line 70">
                <a:extLst>
                  <a:ext uri="{FF2B5EF4-FFF2-40B4-BE49-F238E27FC236}">
                    <a16:creationId xmlns:a16="http://schemas.microsoft.com/office/drawing/2014/main" xmlns="" id="{FEEBB32D-FA5C-432C-B55F-1F74A4D13F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39" name="Slide Number Placeholder 49">
            <a:extLst>
              <a:ext uri="{FF2B5EF4-FFF2-40B4-BE49-F238E27FC236}">
                <a16:creationId xmlns:a16="http://schemas.microsoft.com/office/drawing/2014/main" xmlns="" id="{FAE9A1BE-DDB9-4362-A4F6-BE1A07DBF6F1}"/>
              </a:ext>
            </a:extLst>
          </p:cNvPr>
          <p:cNvSpPr txBox="1">
            <a:spLocks/>
          </p:cNvSpPr>
          <p:nvPr userDrawn="1"/>
        </p:nvSpPr>
        <p:spPr>
          <a:xfrm>
            <a:off x="9982800" y="6357600"/>
            <a:ext cx="1760150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 cap="all" spc="200" baseline="0">
                <a:solidFill>
                  <a:schemeClr val="tx1">
                    <a:alpha val="6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39607A7-8386-47DB-8578-DDEDD194E5D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837641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BC50FC60-9736-40BD-8EF0-51BD0477167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66813" y="2479675"/>
            <a:ext cx="1587500" cy="23304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Picture Placeholder 13">
            <a:extLst>
              <a:ext uri="{FF2B5EF4-FFF2-40B4-BE49-F238E27FC236}">
                <a16:creationId xmlns:a16="http://schemas.microsoft.com/office/drawing/2014/main" xmlns="" id="{7D564077-E600-44C8-B691-00C1C3ECC1C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28885" y="2479675"/>
            <a:ext cx="1587500" cy="23304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xmlns="" id="{5EF6670B-24A6-4EC1-AB19-83414A6BFC8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02249" y="2479675"/>
            <a:ext cx="1587500" cy="23304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xmlns="" id="{DCE770BA-A562-4780-AEC9-94BC0C7C53F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364764" y="2479675"/>
            <a:ext cx="1587500" cy="23304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xmlns="" id="{C627DB31-AE80-40F1-A5C7-E1FBE1521BD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37688" y="2479675"/>
            <a:ext cx="1587500" cy="23304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CDA79604-04BA-44C3-8188-694F8E9C23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5826000" y="1911592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27">
            <a:extLst>
              <a:ext uri="{FF2B5EF4-FFF2-40B4-BE49-F238E27FC236}">
                <a16:creationId xmlns:a16="http://schemas.microsoft.com/office/drawing/2014/main" xmlns="" id="{325542BB-A1DE-421A-898F-007CCBCC104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66813" y="5094555"/>
            <a:ext cx="1587499" cy="35029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7">
            <a:extLst>
              <a:ext uri="{FF2B5EF4-FFF2-40B4-BE49-F238E27FC236}">
                <a16:creationId xmlns:a16="http://schemas.microsoft.com/office/drawing/2014/main" xmlns="" id="{95E87339-255E-4557-9768-A292ED25DBA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66813" y="5371723"/>
            <a:ext cx="1587499" cy="350292"/>
          </a:xfrm>
        </p:spPr>
        <p:txBody>
          <a:bodyPr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27">
            <a:extLst>
              <a:ext uri="{FF2B5EF4-FFF2-40B4-BE49-F238E27FC236}">
                <a16:creationId xmlns:a16="http://schemas.microsoft.com/office/drawing/2014/main" xmlns="" id="{969EC781-370F-41FC-AD76-0728B465E51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228885" y="5094555"/>
            <a:ext cx="1587499" cy="35029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7">
            <a:extLst>
              <a:ext uri="{FF2B5EF4-FFF2-40B4-BE49-F238E27FC236}">
                <a16:creationId xmlns:a16="http://schemas.microsoft.com/office/drawing/2014/main" xmlns="" id="{50C960BB-D9A3-417D-87D9-E93363FB585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228885" y="5371723"/>
            <a:ext cx="1587499" cy="350292"/>
          </a:xfrm>
        </p:spPr>
        <p:txBody>
          <a:bodyPr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7">
            <a:extLst>
              <a:ext uri="{FF2B5EF4-FFF2-40B4-BE49-F238E27FC236}">
                <a16:creationId xmlns:a16="http://schemas.microsoft.com/office/drawing/2014/main" xmlns="" id="{714B566C-453D-4E47-8BE0-2EF7145AD3A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302249" y="5094555"/>
            <a:ext cx="1587499" cy="35029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27">
            <a:extLst>
              <a:ext uri="{FF2B5EF4-FFF2-40B4-BE49-F238E27FC236}">
                <a16:creationId xmlns:a16="http://schemas.microsoft.com/office/drawing/2014/main" xmlns="" id="{8C9D423F-AE1B-476A-AC7E-F34CE6ABFA3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302249" y="5371723"/>
            <a:ext cx="1587499" cy="350292"/>
          </a:xfrm>
        </p:spPr>
        <p:txBody>
          <a:bodyPr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7">
            <a:extLst>
              <a:ext uri="{FF2B5EF4-FFF2-40B4-BE49-F238E27FC236}">
                <a16:creationId xmlns:a16="http://schemas.microsoft.com/office/drawing/2014/main" xmlns="" id="{F25DCDC4-ECAE-47AB-8ED3-07D8D33BF18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364765" y="5094555"/>
            <a:ext cx="1587499" cy="35029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27">
            <a:extLst>
              <a:ext uri="{FF2B5EF4-FFF2-40B4-BE49-F238E27FC236}">
                <a16:creationId xmlns:a16="http://schemas.microsoft.com/office/drawing/2014/main" xmlns="" id="{1A7D8398-681A-475F-9624-02EFB0099D5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364765" y="5371723"/>
            <a:ext cx="1587499" cy="350292"/>
          </a:xfrm>
        </p:spPr>
        <p:txBody>
          <a:bodyPr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7">
            <a:extLst>
              <a:ext uri="{FF2B5EF4-FFF2-40B4-BE49-F238E27FC236}">
                <a16:creationId xmlns:a16="http://schemas.microsoft.com/office/drawing/2014/main" xmlns="" id="{9692C358-06E1-468E-90F8-9F5F3918233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437688" y="5094555"/>
            <a:ext cx="1587499" cy="35029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xmlns="" id="{2167CC03-B865-47EB-83C3-CA5CDC584C0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437688" y="5371723"/>
            <a:ext cx="1587499" cy="350292"/>
          </a:xfrm>
        </p:spPr>
        <p:txBody>
          <a:bodyPr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853035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7A42251-8A4B-463E-982B-C657C3810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395289"/>
            <a:ext cx="10213200" cy="11128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1C74D5E-AC0B-46BF-8840-61CC89C3B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9399" y="1736732"/>
            <a:ext cx="2971400" cy="661912"/>
          </a:xfrm>
        </p:spPr>
        <p:txBody>
          <a:bodyPr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01A0738-7A90-4A35-AB98-9656D6187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9400" y="2431256"/>
            <a:ext cx="2971400" cy="363275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5DADFE01-1BA7-4288-9355-8B2B508BE5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10300" y="1756025"/>
            <a:ext cx="2971400" cy="662400"/>
          </a:xfrm>
        </p:spPr>
        <p:txBody>
          <a:bodyPr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F7D49F77-6C55-47AC-B1AE-5D9906DBD7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10300" y="2450550"/>
            <a:ext cx="2971400" cy="363275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xmlns="" id="{65563541-7DAA-4F84-BBAB-31C12F6AE9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31200" y="1756025"/>
            <a:ext cx="2971400" cy="662400"/>
          </a:xfrm>
        </p:spPr>
        <p:txBody>
          <a:bodyPr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xmlns="" id="{AE3321C3-E759-4DD7-BFA1-2E724B8DDBF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31200" y="2450550"/>
            <a:ext cx="2971400" cy="363275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1D8EF53-AF86-47E8-83DC-8C419847A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5C01D653-ED9A-46D3-A97F-B5FA1DAE6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C5B9B66-64EA-4022-BD96-ECF2A80CE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364968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B4910FDC-FCA3-4F39-AC3F-8211726391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937" y="0"/>
            <a:ext cx="386715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1" y="536573"/>
            <a:ext cx="7424950" cy="145300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6F0F278F-99B1-49C2-968B-C983DF8121A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7063" y="536575"/>
            <a:ext cx="2616200" cy="17430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7" name="Picture Placeholder 10">
            <a:extLst>
              <a:ext uri="{FF2B5EF4-FFF2-40B4-BE49-F238E27FC236}">
                <a16:creationId xmlns:a16="http://schemas.microsoft.com/office/drawing/2014/main" xmlns="" id="{524BD50E-995A-4DB3-8E0A-E7F1FC63693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6853" y="2557090"/>
            <a:ext cx="2616200" cy="17430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8" name="Picture Placeholder 10">
            <a:extLst>
              <a:ext uri="{FF2B5EF4-FFF2-40B4-BE49-F238E27FC236}">
                <a16:creationId xmlns:a16="http://schemas.microsoft.com/office/drawing/2014/main" xmlns="" id="{ABAB6489-3F37-4A20-8777-093046E5C82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7063" y="4576347"/>
            <a:ext cx="2616200" cy="17430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92523157-52E2-4F89-B3C9-EA9FE7914B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64100" y="2876550"/>
            <a:ext cx="6332538" cy="3219450"/>
          </a:xfrm>
        </p:spPr>
        <p:txBody>
          <a:bodyPr>
            <a:normAutofit/>
          </a:bodyPr>
          <a:lstStyle>
            <a:lvl1pPr marL="0" indent="0" algn="ctr">
              <a:buNone/>
              <a:defRPr sz="1900"/>
            </a:lvl1pPr>
            <a:lvl2pPr marL="360000" indent="0" algn="ctr">
              <a:buFont typeface="Arial" panose="020B0604020202020204" pitchFamily="34" charset="0"/>
              <a:buNone/>
              <a:defRPr/>
            </a:lvl2pPr>
            <a:lvl3pPr marL="720000" indent="0" algn="ctr">
              <a:buNone/>
              <a:defRPr/>
            </a:lvl3pPr>
            <a:lvl4pPr marL="1080000" indent="0" algn="ctr">
              <a:buFont typeface="Arial" panose="020B0604020202020204" pitchFamily="34" charset="0"/>
              <a:buNone/>
              <a:defRPr/>
            </a:lvl4pPr>
            <a:lvl5pPr marL="1440000" indent="0" algn="ctr">
              <a:buNone/>
              <a:defRPr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8000" y="6357167"/>
            <a:ext cx="1760150" cy="46166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56725" y="6357600"/>
            <a:ext cx="3347285" cy="460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xmlns="" id="{A3805DED-0C97-4EF7-B1E1-0E016E0537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7741725" y="242814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621678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4707" y="536573"/>
            <a:ext cx="3856679" cy="145300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xmlns="" id="{A3805DED-0C97-4EF7-B1E1-0E016E0537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9443525" y="242814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91">
            <a:extLst>
              <a:ext uri="{FF2B5EF4-FFF2-40B4-BE49-F238E27FC236}">
                <a16:creationId xmlns:a16="http://schemas.microsoft.com/office/drawing/2014/main" xmlns="" id="{6CA9855B-4072-4D45-821E-549FDF54813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/>
          </p:cNvGrpSpPr>
          <p:nvPr userDrawn="1"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28958" y="457964"/>
            <a:ext cx="7681842" cy="5937065"/>
            <a:chOff x="28958" y="457964"/>
            <a:chExt cx="7681842" cy="5937065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xmlns="" id="{CD707C0C-4086-4F35-A8FC-A45D727AA61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>
              <a:grpSpLocks/>
            </p:cNvGrp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GrpSpPr>
          <p:grpSpPr>
            <a:xfrm rot="18900000" flipH="1">
              <a:off x="3417239" y="1865958"/>
              <a:ext cx="1270000" cy="3384002"/>
              <a:chOff x="7920038" y="61913"/>
              <a:chExt cx="1270000" cy="3384002"/>
            </a:xfrm>
          </p:grpSpPr>
          <p:sp>
            <p:nvSpPr>
              <p:cNvPr id="195" name="Freeform 76">
                <a:extLst>
                  <a:ext uri="{FF2B5EF4-FFF2-40B4-BE49-F238E27FC236}">
                    <a16:creationId xmlns:a16="http://schemas.microsoft.com/office/drawing/2014/main" xmlns="" id="{3D21528F-9013-4CD7-9F7C-D3F36248816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7920038" y="61913"/>
                <a:ext cx="638175" cy="2843213"/>
              </a:xfrm>
              <a:custGeom>
                <a:avLst/>
                <a:gdLst>
                  <a:gd name="T0" fmla="*/ 0 w 134"/>
                  <a:gd name="T1" fmla="*/ 298 h 597"/>
                  <a:gd name="T2" fmla="*/ 134 w 134"/>
                  <a:gd name="T3" fmla="*/ 597 h 597"/>
                  <a:gd name="T4" fmla="*/ 134 w 134"/>
                  <a:gd name="T5" fmla="*/ 0 h 597"/>
                  <a:gd name="T6" fmla="*/ 0 w 134"/>
                  <a:gd name="T7" fmla="*/ 298 h 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4" h="597">
                    <a:moveTo>
                      <a:pt x="0" y="298"/>
                    </a:moveTo>
                    <a:cubicBezTo>
                      <a:pt x="0" y="417"/>
                      <a:pt x="52" y="523"/>
                      <a:pt x="134" y="597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52" y="74"/>
                      <a:pt x="0" y="180"/>
                      <a:pt x="0" y="29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96" name="Freeform 77">
                <a:extLst>
                  <a:ext uri="{FF2B5EF4-FFF2-40B4-BE49-F238E27FC236}">
                    <a16:creationId xmlns:a16="http://schemas.microsoft.com/office/drawing/2014/main" xmlns="" id="{06A8F5A2-62EC-4CDC-945A-E6C50C86CA2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8558213" y="61913"/>
                <a:ext cx="631825" cy="2843213"/>
              </a:xfrm>
              <a:custGeom>
                <a:avLst/>
                <a:gdLst>
                  <a:gd name="T0" fmla="*/ 0 w 133"/>
                  <a:gd name="T1" fmla="*/ 0 h 597"/>
                  <a:gd name="T2" fmla="*/ 0 w 133"/>
                  <a:gd name="T3" fmla="*/ 597 h 597"/>
                  <a:gd name="T4" fmla="*/ 133 w 133"/>
                  <a:gd name="T5" fmla="*/ 298 h 597"/>
                  <a:gd name="T6" fmla="*/ 0 w 133"/>
                  <a:gd name="T7" fmla="*/ 0 h 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3" h="597">
                    <a:moveTo>
                      <a:pt x="0" y="0"/>
                    </a:moveTo>
                    <a:cubicBezTo>
                      <a:pt x="0" y="597"/>
                      <a:pt x="0" y="597"/>
                      <a:pt x="0" y="597"/>
                    </a:cubicBezTo>
                    <a:cubicBezTo>
                      <a:pt x="82" y="523"/>
                      <a:pt x="133" y="417"/>
                      <a:pt x="133" y="298"/>
                    </a:cubicBezTo>
                    <a:cubicBezTo>
                      <a:pt x="133" y="180"/>
                      <a:pt x="82" y="74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197" name="Group 196">
                <a:extLst>
                  <a:ext uri="{FF2B5EF4-FFF2-40B4-BE49-F238E27FC236}">
                    <a16:creationId xmlns:a16="http://schemas.microsoft.com/office/drawing/2014/main" xmlns="" id="{9625C8AA-1597-4CED-8301-18D382EF0DF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GrpSpPr>
            <p:grpSpPr>
              <a:xfrm>
                <a:off x="7934326" y="61915"/>
                <a:ext cx="1241425" cy="3384000"/>
                <a:chOff x="7934326" y="61915"/>
                <a:chExt cx="1241425" cy="3384000"/>
              </a:xfrm>
            </p:grpSpPr>
            <p:sp>
              <p:nvSpPr>
                <p:cNvPr id="198" name="Line 90">
                  <a:extLst>
                    <a:ext uri="{FF2B5EF4-FFF2-40B4-BE49-F238E27FC236}">
                      <a16:creationId xmlns:a16="http://schemas.microsoft.com/office/drawing/2014/main" xmlns="" id="{5DF95B35-23E9-4724-A4F8-8ED718B5DE7D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 flipV="1">
                  <a:off x="8558213" y="61915"/>
                  <a:ext cx="0" cy="3384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99" name="Freeform 91">
                  <a:extLst>
                    <a:ext uri="{FF2B5EF4-FFF2-40B4-BE49-F238E27FC236}">
                      <a16:creationId xmlns:a16="http://schemas.microsoft.com/office/drawing/2014/main" xmlns="" id="{26C6754B-5776-451D-95ED-62AA4D0BAEF7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8181976" y="523875"/>
                  <a:ext cx="747713" cy="376238"/>
                </a:xfrm>
                <a:custGeom>
                  <a:avLst/>
                  <a:gdLst>
                    <a:gd name="T0" fmla="*/ 471 w 471"/>
                    <a:gd name="T1" fmla="*/ 0 h 237"/>
                    <a:gd name="T2" fmla="*/ 237 w 471"/>
                    <a:gd name="T3" fmla="*/ 237 h 237"/>
                    <a:gd name="T4" fmla="*/ 0 w 471"/>
                    <a:gd name="T5" fmla="*/ 0 h 2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71" h="237">
                      <a:moveTo>
                        <a:pt x="471" y="0"/>
                      </a:moveTo>
                      <a:lnTo>
                        <a:pt x="237" y="237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00" name="Freeform 92">
                  <a:extLst>
                    <a:ext uri="{FF2B5EF4-FFF2-40B4-BE49-F238E27FC236}">
                      <a16:creationId xmlns:a16="http://schemas.microsoft.com/office/drawing/2014/main" xmlns="" id="{A345A289-8D6C-4886-B54C-3E0D26D176E6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7977188" y="1028700"/>
                  <a:ext cx="1157288" cy="581025"/>
                </a:xfrm>
                <a:custGeom>
                  <a:avLst/>
                  <a:gdLst>
                    <a:gd name="T0" fmla="*/ 729 w 729"/>
                    <a:gd name="T1" fmla="*/ 0 h 366"/>
                    <a:gd name="T2" fmla="*/ 366 w 729"/>
                    <a:gd name="T3" fmla="*/ 366 h 366"/>
                    <a:gd name="T4" fmla="*/ 0 w 729"/>
                    <a:gd name="T5" fmla="*/ 0 h 3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29" h="366">
                      <a:moveTo>
                        <a:pt x="729" y="0"/>
                      </a:moveTo>
                      <a:lnTo>
                        <a:pt x="366" y="36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01" name="Freeform 93">
                  <a:extLst>
                    <a:ext uri="{FF2B5EF4-FFF2-40B4-BE49-F238E27FC236}">
                      <a16:creationId xmlns:a16="http://schemas.microsoft.com/office/drawing/2014/main" xmlns="" id="{5690D981-545B-4A73-A22E-6E701024ACF2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7934326" y="1700213"/>
                  <a:ext cx="1241425" cy="619125"/>
                </a:xfrm>
                <a:custGeom>
                  <a:avLst/>
                  <a:gdLst>
                    <a:gd name="T0" fmla="*/ 782 w 782"/>
                    <a:gd name="T1" fmla="*/ 0 h 390"/>
                    <a:gd name="T2" fmla="*/ 393 w 782"/>
                    <a:gd name="T3" fmla="*/ 390 h 390"/>
                    <a:gd name="T4" fmla="*/ 0 w 782"/>
                    <a:gd name="T5" fmla="*/ 0 h 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82" h="390">
                      <a:moveTo>
                        <a:pt x="782" y="0"/>
                      </a:moveTo>
                      <a:lnTo>
                        <a:pt x="393" y="39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xmlns="" id="{FCB89D53-605D-4497-A82E-C5CB7B9AB10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>
              <a:grpSpLocks/>
            </p:cNvGrp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GrpSpPr>
          <p:grpSpPr>
            <a:xfrm flipH="1">
              <a:off x="28958" y="457964"/>
              <a:ext cx="5539609" cy="5682348"/>
              <a:chOff x="6623433" y="457964"/>
              <a:chExt cx="5539609" cy="5682348"/>
            </a:xfrm>
          </p:grpSpPr>
          <p:grpSp>
            <p:nvGrpSpPr>
              <p:cNvPr id="146" name="Group 145">
                <a:extLst>
                  <a:ext uri="{FF2B5EF4-FFF2-40B4-BE49-F238E27FC236}">
                    <a16:creationId xmlns:a16="http://schemas.microsoft.com/office/drawing/2014/main" xmlns="" id="{4200751B-2483-40F5-8C14-EF64034D453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173" name="Freeform 64">
                  <a:extLst>
                    <a:ext uri="{FF2B5EF4-FFF2-40B4-BE49-F238E27FC236}">
                      <a16:creationId xmlns:a16="http://schemas.microsoft.com/office/drawing/2014/main" xmlns="" id="{A9677C6B-C435-43E3-BF18-DC35709C9722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74" name="Freeform 81">
                  <a:extLst>
                    <a:ext uri="{FF2B5EF4-FFF2-40B4-BE49-F238E27FC236}">
                      <a16:creationId xmlns:a16="http://schemas.microsoft.com/office/drawing/2014/main" xmlns="" id="{56E374F1-3376-4D82-B66C-A0588A30F02F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75" name="Freeform 61">
                  <a:extLst>
                    <a:ext uri="{FF2B5EF4-FFF2-40B4-BE49-F238E27FC236}">
                      <a16:creationId xmlns:a16="http://schemas.microsoft.com/office/drawing/2014/main" xmlns="" id="{979B4E97-34CE-4034-8523-F1584A034488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76" name="Freeform 78">
                  <a:extLst>
                    <a:ext uri="{FF2B5EF4-FFF2-40B4-BE49-F238E27FC236}">
                      <a16:creationId xmlns:a16="http://schemas.microsoft.com/office/drawing/2014/main" xmlns="" id="{F4C4EFFF-E30B-4F0B-9ED4-FF63047DCBD6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77" name="Freeform 84">
                  <a:extLst>
                    <a:ext uri="{FF2B5EF4-FFF2-40B4-BE49-F238E27FC236}">
                      <a16:creationId xmlns:a16="http://schemas.microsoft.com/office/drawing/2014/main" xmlns="" id="{173FDB7E-F5CA-497D-95CF-7A00D6789CF8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78" name="Freeform 87">
                  <a:extLst>
                    <a:ext uri="{FF2B5EF4-FFF2-40B4-BE49-F238E27FC236}">
                      <a16:creationId xmlns:a16="http://schemas.microsoft.com/office/drawing/2014/main" xmlns="" id="{42266BB1-5605-4F64-B071-80A97BAD9C32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79" name="Freeform 60">
                  <a:extLst>
                    <a:ext uri="{FF2B5EF4-FFF2-40B4-BE49-F238E27FC236}">
                      <a16:creationId xmlns:a16="http://schemas.microsoft.com/office/drawing/2014/main" xmlns="" id="{90D15A2A-0F2D-4AB8-8252-303BA5DB3B07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80" name="Freeform 59">
                  <a:extLst>
                    <a:ext uri="{FF2B5EF4-FFF2-40B4-BE49-F238E27FC236}">
                      <a16:creationId xmlns:a16="http://schemas.microsoft.com/office/drawing/2014/main" xmlns="" id="{E676282C-5FCF-4E29-AE15-2545F1A685E9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81" name="Freeform 62">
                  <a:extLst>
                    <a:ext uri="{FF2B5EF4-FFF2-40B4-BE49-F238E27FC236}">
                      <a16:creationId xmlns:a16="http://schemas.microsoft.com/office/drawing/2014/main" xmlns="" id="{AF7EC2A1-EAFC-4851-A4E3-47811C4456BD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82" name="Freeform 65">
                  <a:extLst>
                    <a:ext uri="{FF2B5EF4-FFF2-40B4-BE49-F238E27FC236}">
                      <a16:creationId xmlns:a16="http://schemas.microsoft.com/office/drawing/2014/main" xmlns="" id="{6F9BD94B-F299-45D3-B66E-F20FBC9246D4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83" name="Freeform 79">
                  <a:extLst>
                    <a:ext uri="{FF2B5EF4-FFF2-40B4-BE49-F238E27FC236}">
                      <a16:creationId xmlns:a16="http://schemas.microsoft.com/office/drawing/2014/main" xmlns="" id="{50E616C9-EAB1-4990-B569-17C6CB088914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84" name="Freeform 82">
                  <a:extLst>
                    <a:ext uri="{FF2B5EF4-FFF2-40B4-BE49-F238E27FC236}">
                      <a16:creationId xmlns:a16="http://schemas.microsoft.com/office/drawing/2014/main" xmlns="" id="{2F983FB0-2CC2-4D5F-A331-4130F138E913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85" name="Freeform 85">
                  <a:extLst>
                    <a:ext uri="{FF2B5EF4-FFF2-40B4-BE49-F238E27FC236}">
                      <a16:creationId xmlns:a16="http://schemas.microsoft.com/office/drawing/2014/main" xmlns="" id="{B1ABC269-0802-4C4A-9E57-6F876F122C8B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86" name="Freeform 88">
                  <a:extLst>
                    <a:ext uri="{FF2B5EF4-FFF2-40B4-BE49-F238E27FC236}">
                      <a16:creationId xmlns:a16="http://schemas.microsoft.com/office/drawing/2014/main" xmlns="" id="{233153AF-C5CF-40DD-9E5E-9B84272F4678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grpSp>
              <p:nvGrpSpPr>
                <p:cNvPr id="187" name="Group 186">
                  <a:extLst>
                    <a:ext uri="{FF2B5EF4-FFF2-40B4-BE49-F238E27FC236}">
                      <a16:creationId xmlns:a16="http://schemas.microsoft.com/office/drawing/2014/main" xmlns="" id="{95E220B7-17F2-4748-A337-3B8D58860387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188" name="Line 63">
                    <a:extLst>
                      <a:ext uri="{FF2B5EF4-FFF2-40B4-BE49-F238E27FC236}">
                        <a16:creationId xmlns:a16="http://schemas.microsoft.com/office/drawing/2014/main" xmlns="" id="{63DC02CB-E162-45FD-AF68-0A1DB537F408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89" name="Line 66">
                    <a:extLst>
                      <a:ext uri="{FF2B5EF4-FFF2-40B4-BE49-F238E27FC236}">
                        <a16:creationId xmlns:a16="http://schemas.microsoft.com/office/drawing/2014/main" xmlns="" id="{4D9CBADA-7016-4987-B723-F7AE8E2E5742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90" name="Line 67">
                    <a:extLst>
                      <a:ext uri="{FF2B5EF4-FFF2-40B4-BE49-F238E27FC236}">
                        <a16:creationId xmlns:a16="http://schemas.microsoft.com/office/drawing/2014/main" xmlns="" id="{1DCEDCA0-F979-4B3C-A0CA-F98F2DEE8920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91" name="Line 80">
                    <a:extLst>
                      <a:ext uri="{FF2B5EF4-FFF2-40B4-BE49-F238E27FC236}">
                        <a16:creationId xmlns:a16="http://schemas.microsoft.com/office/drawing/2014/main" xmlns="" id="{1B701ADB-B6EB-4BED-8D15-F358A67EC9FC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92" name="Line 83">
                    <a:extLst>
                      <a:ext uri="{FF2B5EF4-FFF2-40B4-BE49-F238E27FC236}">
                        <a16:creationId xmlns:a16="http://schemas.microsoft.com/office/drawing/2014/main" xmlns="" id="{239EB39D-EF7A-4284-83B8-904957045D81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93" name="Line 86">
                    <a:extLst>
                      <a:ext uri="{FF2B5EF4-FFF2-40B4-BE49-F238E27FC236}">
                        <a16:creationId xmlns:a16="http://schemas.microsoft.com/office/drawing/2014/main" xmlns="" id="{59413AC3-6F9D-431E-8136-F15C0FCA62A4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94" name="Line 89">
                    <a:extLst>
                      <a:ext uri="{FF2B5EF4-FFF2-40B4-BE49-F238E27FC236}">
                        <a16:creationId xmlns:a16="http://schemas.microsoft.com/office/drawing/2014/main" xmlns="" id="{987DF8D6-E53D-4C41-B339-1E5094638FAC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</p:grpSp>
          <p:grpSp>
            <p:nvGrpSpPr>
              <p:cNvPr id="147" name="Group 146">
                <a:extLst>
                  <a:ext uri="{FF2B5EF4-FFF2-40B4-BE49-F238E27FC236}">
                    <a16:creationId xmlns:a16="http://schemas.microsoft.com/office/drawing/2014/main" xmlns="" id="{66036562-1199-405F-B95A-C3A543B5DB4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xmlns="" id="{C4C4997E-6944-4940-8B33-92DB90BCE3AD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169" name="Straight Connector 168">
                    <a:extLst>
                      <a:ext uri="{FF2B5EF4-FFF2-40B4-BE49-F238E27FC236}">
                        <a16:creationId xmlns:a16="http://schemas.microsoft.com/office/drawing/2014/main" xmlns="" id="{0A44DA53-5DA1-44E2-8EB4-F53CC84C9F2A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0" name="Straight Connector 169">
                    <a:extLst>
                      <a:ext uri="{FF2B5EF4-FFF2-40B4-BE49-F238E27FC236}">
                        <a16:creationId xmlns:a16="http://schemas.microsoft.com/office/drawing/2014/main" xmlns="" id="{F072B3FF-FEA5-46BC-8627-9B46C5F3967D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71" name="Rectangle 30">
                    <a:extLst>
                      <a:ext uri="{FF2B5EF4-FFF2-40B4-BE49-F238E27FC236}">
                        <a16:creationId xmlns:a16="http://schemas.microsoft.com/office/drawing/2014/main" xmlns="" id="{FB18587D-1BDA-4D28-9B48-3C37C764B661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72" name="Rectangle 30">
                    <a:extLst>
                      <a:ext uri="{FF2B5EF4-FFF2-40B4-BE49-F238E27FC236}">
                        <a16:creationId xmlns:a16="http://schemas.microsoft.com/office/drawing/2014/main" xmlns="" id="{8CFE033B-F34F-4836-B6F3-93E6C7D9C5C1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66" name="Group 165">
                  <a:extLst>
                    <a:ext uri="{FF2B5EF4-FFF2-40B4-BE49-F238E27FC236}">
                      <a16:creationId xmlns:a16="http://schemas.microsoft.com/office/drawing/2014/main" xmlns="" id="{07F79761-CFAA-4330-8067-31EC1DC3E16B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167" name="Freeform: Shape 166">
                    <a:extLst>
                      <a:ext uri="{FF2B5EF4-FFF2-40B4-BE49-F238E27FC236}">
                        <a16:creationId xmlns:a16="http://schemas.microsoft.com/office/drawing/2014/main" xmlns="" id="{8A0BC496-427B-4836-B989-97B0673D8F5B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68" name="Freeform: Shape 167">
                    <a:extLst>
                      <a:ext uri="{FF2B5EF4-FFF2-40B4-BE49-F238E27FC236}">
                        <a16:creationId xmlns:a16="http://schemas.microsoft.com/office/drawing/2014/main" xmlns="" id="{A0D554E1-33ED-415C-BF15-FC38D2E33C77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48" name="Group 147">
                <a:extLst>
                  <a:ext uri="{FF2B5EF4-FFF2-40B4-BE49-F238E27FC236}">
                    <a16:creationId xmlns:a16="http://schemas.microsoft.com/office/drawing/2014/main" xmlns="" id="{D1F1EE7D-C5FF-46EA-AB9C-94E1F2D9B73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61" name="Group 160">
                  <a:extLst>
                    <a:ext uri="{FF2B5EF4-FFF2-40B4-BE49-F238E27FC236}">
                      <a16:creationId xmlns:a16="http://schemas.microsoft.com/office/drawing/2014/main" xmlns="" id="{2AC2FE37-AED7-4C81-A52E-FD105C1BDA8D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63" name="Freeform 68">
                    <a:extLst>
                      <a:ext uri="{FF2B5EF4-FFF2-40B4-BE49-F238E27FC236}">
                        <a16:creationId xmlns:a16="http://schemas.microsoft.com/office/drawing/2014/main" xmlns="" id="{AB34FC05-3259-4BE2-8DA9-91435FAFCE7C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64" name="Freeform 69">
                    <a:extLst>
                      <a:ext uri="{FF2B5EF4-FFF2-40B4-BE49-F238E27FC236}">
                        <a16:creationId xmlns:a16="http://schemas.microsoft.com/office/drawing/2014/main" xmlns="" id="{AC11598E-3FD2-47F3-8E57-D5D6130DBC3D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162" name="Line 70">
                  <a:extLst>
                    <a:ext uri="{FF2B5EF4-FFF2-40B4-BE49-F238E27FC236}">
                      <a16:creationId xmlns:a16="http://schemas.microsoft.com/office/drawing/2014/main" xmlns="" id="{37D098FA-73CF-44E6-B612-7DE664E5DE06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49" name="Group 148">
                <a:extLst>
                  <a:ext uri="{FF2B5EF4-FFF2-40B4-BE49-F238E27FC236}">
                    <a16:creationId xmlns:a16="http://schemas.microsoft.com/office/drawing/2014/main" xmlns="" id="{66672930-1A30-4508-A9D2-FA4271C6B1E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GrpSpPr>
            <p:grpSpPr>
              <a:xfrm rot="2700000">
                <a:off x="11158635" y="5515533"/>
                <a:ext cx="317159" cy="932400"/>
                <a:chOff x="6376988" y="280988"/>
                <a:chExt cx="633413" cy="1862138"/>
              </a:xfrm>
            </p:grpSpPr>
            <p:sp>
              <p:nvSpPr>
                <p:cNvPr id="158" name="Freeform 68">
                  <a:extLst>
                    <a:ext uri="{FF2B5EF4-FFF2-40B4-BE49-F238E27FC236}">
                      <a16:creationId xmlns:a16="http://schemas.microsoft.com/office/drawing/2014/main" xmlns="" id="{174F3D5B-9943-4A8B-8699-ABB2B7991B84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6376988" y="280988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59" name="Freeform 69">
                  <a:extLst>
                    <a:ext uri="{FF2B5EF4-FFF2-40B4-BE49-F238E27FC236}">
                      <a16:creationId xmlns:a16="http://schemas.microsoft.com/office/drawing/2014/main" xmlns="" id="{6834DCA2-951C-4A9B-8490-5C7BD0FFBB93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6696076" y="280988"/>
                  <a:ext cx="314325" cy="1419225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60" name="Line 70">
                  <a:extLst>
                    <a:ext uri="{FF2B5EF4-FFF2-40B4-BE49-F238E27FC236}">
                      <a16:creationId xmlns:a16="http://schemas.microsoft.com/office/drawing/2014/main" xmlns="" id="{316B6CF4-BCF3-4765-B744-A1EB5A76D33A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 flipV="1">
                  <a:off x="6696076" y="280988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50" name="Group 149">
                <a:extLst>
                  <a:ext uri="{FF2B5EF4-FFF2-40B4-BE49-F238E27FC236}">
                    <a16:creationId xmlns:a16="http://schemas.microsoft.com/office/drawing/2014/main" xmlns="" id="{BAD99054-FC47-4391-9369-B309A0AA258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GrpSpPr>
            <p:grpSpPr>
              <a:xfrm rot="2700000">
                <a:off x="7251633" y="4274501"/>
                <a:ext cx="903599" cy="2160000"/>
                <a:chOff x="9057947" y="3423463"/>
                <a:chExt cx="903599" cy="2160000"/>
              </a:xfrm>
            </p:grpSpPr>
            <p:grpSp>
              <p:nvGrpSpPr>
                <p:cNvPr id="151" name="Group 150">
                  <a:extLst>
                    <a:ext uri="{FF2B5EF4-FFF2-40B4-BE49-F238E27FC236}">
                      <a16:creationId xmlns:a16="http://schemas.microsoft.com/office/drawing/2014/main" xmlns="" id="{1A1CDB94-FE6F-4AAC-94D9-DDCEC703B126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GrpSpPr>
              <p:grpSpPr>
                <a:xfrm>
                  <a:off x="9057947" y="3432856"/>
                  <a:ext cx="903599" cy="1872461"/>
                  <a:chOff x="10538626" y="3165838"/>
                  <a:chExt cx="936000" cy="1939601"/>
                </a:xfrm>
              </p:grpSpPr>
              <p:sp>
                <p:nvSpPr>
                  <p:cNvPr id="156" name="Freeform: Shape 155">
                    <a:extLst>
                      <a:ext uri="{FF2B5EF4-FFF2-40B4-BE49-F238E27FC236}">
                        <a16:creationId xmlns:a16="http://schemas.microsoft.com/office/drawing/2014/main" xmlns="" id="{99B22DCB-54E6-4769-9DD7-3736B4041B2B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>
                  <a:xfrm>
                    <a:off x="10538626" y="3183996"/>
                    <a:ext cx="453600" cy="1920288"/>
                  </a:xfrm>
                  <a:custGeom>
                    <a:avLst/>
                    <a:gdLst>
                      <a:gd name="connsiteX0" fmla="*/ 453600 w 453600"/>
                      <a:gd name="connsiteY0" fmla="*/ 0 h 1920288"/>
                      <a:gd name="connsiteX1" fmla="*/ 453600 w 453600"/>
                      <a:gd name="connsiteY1" fmla="*/ 1920288 h 1920288"/>
                      <a:gd name="connsiteX2" fmla="*/ 384059 w 453600"/>
                      <a:gd name="connsiteY2" fmla="*/ 1914152 h 1920288"/>
                      <a:gd name="connsiteX3" fmla="*/ 9354 w 453600"/>
                      <a:gd name="connsiteY3" fmla="*/ 1548700 h 1920288"/>
                      <a:gd name="connsiteX4" fmla="*/ 0 w 453600"/>
                      <a:gd name="connsiteY4" fmla="*/ 1455902 h 1920288"/>
                      <a:gd name="connsiteX5" fmla="*/ 146 w 453600"/>
                      <a:gd name="connsiteY5" fmla="*/ 1451885 h 1920288"/>
                      <a:gd name="connsiteX6" fmla="*/ 145 w 453600"/>
                      <a:gd name="connsiteY6" fmla="*/ 1451885 h 1920288"/>
                      <a:gd name="connsiteX7" fmla="*/ 7358 w 453600"/>
                      <a:gd name="connsiteY7" fmla="*/ 1253678 h 1920288"/>
                      <a:gd name="connsiteX8" fmla="*/ 424671 w 453600"/>
                      <a:gd name="connsiteY8" fmla="*/ 36480 h 1920288"/>
                      <a:gd name="connsiteX9" fmla="*/ 453600 w 453600"/>
                      <a:gd name="connsiteY9" fmla="*/ 0 h 1920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453600" h="1920288">
                        <a:moveTo>
                          <a:pt x="453600" y="0"/>
                        </a:moveTo>
                        <a:lnTo>
                          <a:pt x="453600" y="1920288"/>
                        </a:lnTo>
                        <a:lnTo>
                          <a:pt x="384059" y="1914152"/>
                        </a:lnTo>
                        <a:cubicBezTo>
                          <a:pt x="196308" y="1880615"/>
                          <a:pt x="47443" y="1734834"/>
                          <a:pt x="9354" y="1548700"/>
                        </a:cubicBezTo>
                        <a:lnTo>
                          <a:pt x="0" y="1455902"/>
                        </a:lnTo>
                        <a:lnTo>
                          <a:pt x="146" y="1451885"/>
                        </a:lnTo>
                        <a:lnTo>
                          <a:pt x="145" y="1451885"/>
                        </a:lnTo>
                        <a:lnTo>
                          <a:pt x="7358" y="1253678"/>
                        </a:lnTo>
                        <a:cubicBezTo>
                          <a:pt x="42019" y="780132"/>
                          <a:pt x="195015" y="355125"/>
                          <a:pt x="424671" y="36480"/>
                        </a:cubicBezTo>
                        <a:lnTo>
                          <a:pt x="453600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7" name="Freeform: Shape 156">
                    <a:extLst>
                      <a:ext uri="{FF2B5EF4-FFF2-40B4-BE49-F238E27FC236}">
                        <a16:creationId xmlns:a16="http://schemas.microsoft.com/office/drawing/2014/main" xmlns="" id="{67DA3C33-5733-4571-AD7C-F9D7447D1848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>
                  <a:xfrm>
                    <a:off x="10992226" y="3165838"/>
                    <a:ext cx="482400" cy="1939601"/>
                  </a:xfrm>
                  <a:custGeom>
                    <a:avLst/>
                    <a:gdLst>
                      <a:gd name="connsiteX0" fmla="*/ 14399 w 482400"/>
                      <a:gd name="connsiteY0" fmla="*/ 0 h 1939601"/>
                      <a:gd name="connsiteX1" fmla="*/ 14399 w 482400"/>
                      <a:gd name="connsiteY1" fmla="*/ 689615 h 1939601"/>
                      <a:gd name="connsiteX2" fmla="*/ 14400 w 482400"/>
                      <a:gd name="connsiteY2" fmla="*/ 689615 h 1939601"/>
                      <a:gd name="connsiteX3" fmla="*/ 14401 w 482400"/>
                      <a:gd name="connsiteY3" fmla="*/ 689615 h 1939601"/>
                      <a:gd name="connsiteX4" fmla="*/ 14401 w 482400"/>
                      <a:gd name="connsiteY4" fmla="*/ 0 h 1939601"/>
                      <a:gd name="connsiteX5" fmla="*/ 57729 w 482400"/>
                      <a:gd name="connsiteY5" fmla="*/ 54638 h 1939601"/>
                      <a:gd name="connsiteX6" fmla="*/ 475042 w 482400"/>
                      <a:gd name="connsiteY6" fmla="*/ 1271836 h 1939601"/>
                      <a:gd name="connsiteX7" fmla="*/ 482255 w 482400"/>
                      <a:gd name="connsiteY7" fmla="*/ 1470043 h 1939601"/>
                      <a:gd name="connsiteX8" fmla="*/ 482254 w 482400"/>
                      <a:gd name="connsiteY8" fmla="*/ 1470043 h 1939601"/>
                      <a:gd name="connsiteX9" fmla="*/ 482400 w 482400"/>
                      <a:gd name="connsiteY9" fmla="*/ 1474060 h 1939601"/>
                      <a:gd name="connsiteX10" fmla="*/ 473046 w 482400"/>
                      <a:gd name="connsiteY10" fmla="*/ 1566858 h 1939601"/>
                      <a:gd name="connsiteX11" fmla="*/ 15706 w 482400"/>
                      <a:gd name="connsiteY11" fmla="*/ 1939601 h 1939601"/>
                      <a:gd name="connsiteX12" fmla="*/ 14400 w 482400"/>
                      <a:gd name="connsiteY12" fmla="*/ 1939469 h 1939601"/>
                      <a:gd name="connsiteX13" fmla="*/ 13094 w 482400"/>
                      <a:gd name="connsiteY13" fmla="*/ 1939601 h 1939601"/>
                      <a:gd name="connsiteX14" fmla="*/ 0 w 482400"/>
                      <a:gd name="connsiteY14" fmla="*/ 1938446 h 1939601"/>
                      <a:gd name="connsiteX15" fmla="*/ 0 w 482400"/>
                      <a:gd name="connsiteY15" fmla="*/ 18158 h 1939601"/>
                      <a:gd name="connsiteX16" fmla="*/ 14399 w 482400"/>
                      <a:gd name="connsiteY16" fmla="*/ 0 h 19396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482400" h="1939601">
                        <a:moveTo>
                          <a:pt x="14399" y="0"/>
                        </a:moveTo>
                        <a:lnTo>
                          <a:pt x="14399" y="689615"/>
                        </a:lnTo>
                        <a:lnTo>
                          <a:pt x="14400" y="689615"/>
                        </a:lnTo>
                        <a:lnTo>
                          <a:pt x="14401" y="689615"/>
                        </a:lnTo>
                        <a:lnTo>
                          <a:pt x="14401" y="0"/>
                        </a:lnTo>
                        <a:lnTo>
                          <a:pt x="57729" y="54638"/>
                        </a:lnTo>
                        <a:cubicBezTo>
                          <a:pt x="287385" y="373283"/>
                          <a:pt x="440381" y="798290"/>
                          <a:pt x="475042" y="1271836"/>
                        </a:cubicBezTo>
                        <a:lnTo>
                          <a:pt x="482255" y="1470043"/>
                        </a:lnTo>
                        <a:lnTo>
                          <a:pt x="482254" y="1470043"/>
                        </a:lnTo>
                        <a:lnTo>
                          <a:pt x="482400" y="1474060"/>
                        </a:lnTo>
                        <a:lnTo>
                          <a:pt x="473046" y="1566858"/>
                        </a:lnTo>
                        <a:cubicBezTo>
                          <a:pt x="429516" y="1779582"/>
                          <a:pt x="241298" y="1939601"/>
                          <a:pt x="15706" y="1939601"/>
                        </a:cubicBezTo>
                        <a:lnTo>
                          <a:pt x="14400" y="1939469"/>
                        </a:lnTo>
                        <a:lnTo>
                          <a:pt x="13094" y="1939601"/>
                        </a:lnTo>
                        <a:lnTo>
                          <a:pt x="0" y="1938446"/>
                        </a:lnTo>
                        <a:lnTo>
                          <a:pt x="0" y="18158"/>
                        </a:lnTo>
                        <a:lnTo>
                          <a:pt x="14399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52" name="Group 151">
                  <a:extLst>
                    <a:ext uri="{FF2B5EF4-FFF2-40B4-BE49-F238E27FC236}">
                      <a16:creationId xmlns:a16="http://schemas.microsoft.com/office/drawing/2014/main" xmlns="" id="{DEACDE3F-3571-479B-8545-A0EB157DFB7D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GrpSpPr>
              <p:grpSpPr>
                <a:xfrm>
                  <a:off x="9210264" y="3423463"/>
                  <a:ext cx="597126" cy="2160000"/>
                  <a:chOff x="9210264" y="3423463"/>
                  <a:chExt cx="597126" cy="2160000"/>
                </a:xfrm>
              </p:grpSpPr>
              <p:cxnSp>
                <p:nvCxnSpPr>
                  <p:cNvPr id="153" name="Straight Connector 152">
                    <a:extLst>
                      <a:ext uri="{FF2B5EF4-FFF2-40B4-BE49-F238E27FC236}">
                        <a16:creationId xmlns:a16="http://schemas.microsoft.com/office/drawing/2014/main" xmlns="" id="{0EBC688C-242B-4AF8-9A28-74C5D3A7DD76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CxnSpPr>
                <p:spPr>
                  <a:xfrm>
                    <a:off x="9508827" y="3423463"/>
                    <a:ext cx="0" cy="216000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54" name="Rectangle 5">
                    <a:extLst>
                      <a:ext uri="{FF2B5EF4-FFF2-40B4-BE49-F238E27FC236}">
                        <a16:creationId xmlns:a16="http://schemas.microsoft.com/office/drawing/2014/main" xmlns="" id="{C4C8C45C-CEB8-4DEA-A7C9-8028747D4C2A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>
                  <a:xfrm rot="2700000">
                    <a:off x="9210264" y="4162845"/>
                    <a:ext cx="597126" cy="597126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91440 w 1239398"/>
                      <a:gd name="connsiteY4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  <a:gd name="connsiteX3" fmla="*/ 91440 w 1239398"/>
                      <a:gd name="connsiteY3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55" name="Rectangle 5">
                    <a:extLst>
                      <a:ext uri="{FF2B5EF4-FFF2-40B4-BE49-F238E27FC236}">
                        <a16:creationId xmlns:a16="http://schemas.microsoft.com/office/drawing/2014/main" xmlns="" id="{7FC624AF-D992-41C1-A403-A0A4731BE068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>
                  <a:xfrm rot="2700000">
                    <a:off x="9297710" y="3747070"/>
                    <a:ext cx="422234" cy="422234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91440 w 1239398"/>
                      <a:gd name="connsiteY4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  <a:gd name="connsiteX3" fmla="*/ 91440 w 1239398"/>
                      <a:gd name="connsiteY3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xmlns="" id="{F63171A4-E846-4A64-8292-3ED3583B6DE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>
              <a:grpSpLocks/>
            </p:cNvGrp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GrpSpPr>
          <p:grpSpPr>
            <a:xfrm rot="10800000" flipH="1">
              <a:off x="2171191" y="712681"/>
              <a:ext cx="5539609" cy="5682348"/>
              <a:chOff x="6623433" y="457964"/>
              <a:chExt cx="5539609" cy="5682348"/>
            </a:xfrm>
          </p:grpSpPr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xmlns="" id="{E59C66F3-BAB8-46AB-849B-0BC14A74B8A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124" name="Freeform 64">
                  <a:extLst>
                    <a:ext uri="{FF2B5EF4-FFF2-40B4-BE49-F238E27FC236}">
                      <a16:creationId xmlns:a16="http://schemas.microsoft.com/office/drawing/2014/main" xmlns="" id="{68CD087B-52FF-4F11-A251-6F6A6B9093A1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25" name="Freeform 81">
                  <a:extLst>
                    <a:ext uri="{FF2B5EF4-FFF2-40B4-BE49-F238E27FC236}">
                      <a16:creationId xmlns:a16="http://schemas.microsoft.com/office/drawing/2014/main" xmlns="" id="{7FD7CD23-A1FC-41E8-A563-0B0A87A8FC80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26" name="Freeform 61">
                  <a:extLst>
                    <a:ext uri="{FF2B5EF4-FFF2-40B4-BE49-F238E27FC236}">
                      <a16:creationId xmlns:a16="http://schemas.microsoft.com/office/drawing/2014/main" xmlns="" id="{A3A34481-695D-470B-9A01-A047EAA615BA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27" name="Freeform 78">
                  <a:extLst>
                    <a:ext uri="{FF2B5EF4-FFF2-40B4-BE49-F238E27FC236}">
                      <a16:creationId xmlns:a16="http://schemas.microsoft.com/office/drawing/2014/main" xmlns="" id="{5B26EEFA-6CAA-4BF6-B4BD-7C083D59BF30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28" name="Freeform 84">
                  <a:extLst>
                    <a:ext uri="{FF2B5EF4-FFF2-40B4-BE49-F238E27FC236}">
                      <a16:creationId xmlns:a16="http://schemas.microsoft.com/office/drawing/2014/main" xmlns="" id="{61976329-310A-4F70-B22C-F032D4BF7E3E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29" name="Freeform 87">
                  <a:extLst>
                    <a:ext uri="{FF2B5EF4-FFF2-40B4-BE49-F238E27FC236}">
                      <a16:creationId xmlns:a16="http://schemas.microsoft.com/office/drawing/2014/main" xmlns="" id="{0A0DA1ED-70C5-4D8F-B61F-F6E9E07D595D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0" name="Freeform 60">
                  <a:extLst>
                    <a:ext uri="{FF2B5EF4-FFF2-40B4-BE49-F238E27FC236}">
                      <a16:creationId xmlns:a16="http://schemas.microsoft.com/office/drawing/2014/main" xmlns="" id="{EDF58541-8ECC-487F-96C7-3267D0F9C8CB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1" name="Freeform 59">
                  <a:extLst>
                    <a:ext uri="{FF2B5EF4-FFF2-40B4-BE49-F238E27FC236}">
                      <a16:creationId xmlns:a16="http://schemas.microsoft.com/office/drawing/2014/main" xmlns="" id="{D1DAAA62-5552-4436-97D9-353F629E8AB8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2" name="Freeform 62">
                  <a:extLst>
                    <a:ext uri="{FF2B5EF4-FFF2-40B4-BE49-F238E27FC236}">
                      <a16:creationId xmlns:a16="http://schemas.microsoft.com/office/drawing/2014/main" xmlns="" id="{EBA1BB6B-72EF-4525-89A1-FC5BE70D71B1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3" name="Freeform 65">
                  <a:extLst>
                    <a:ext uri="{FF2B5EF4-FFF2-40B4-BE49-F238E27FC236}">
                      <a16:creationId xmlns:a16="http://schemas.microsoft.com/office/drawing/2014/main" xmlns="" id="{D3BD4012-93F7-424A-9146-8E7E831D9E77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4" name="Freeform 79">
                  <a:extLst>
                    <a:ext uri="{FF2B5EF4-FFF2-40B4-BE49-F238E27FC236}">
                      <a16:creationId xmlns:a16="http://schemas.microsoft.com/office/drawing/2014/main" xmlns="" id="{A2E36983-6A8E-4C78-AA27-363C0D676C84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5" name="Freeform 82">
                  <a:extLst>
                    <a:ext uri="{FF2B5EF4-FFF2-40B4-BE49-F238E27FC236}">
                      <a16:creationId xmlns:a16="http://schemas.microsoft.com/office/drawing/2014/main" xmlns="" id="{AB2380FC-F201-44F0-A531-1402201E4EBD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6" name="Freeform 85">
                  <a:extLst>
                    <a:ext uri="{FF2B5EF4-FFF2-40B4-BE49-F238E27FC236}">
                      <a16:creationId xmlns:a16="http://schemas.microsoft.com/office/drawing/2014/main" xmlns="" id="{737C3A27-BD47-4E93-A1E3-33B902DD0682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7" name="Freeform 88">
                  <a:extLst>
                    <a:ext uri="{FF2B5EF4-FFF2-40B4-BE49-F238E27FC236}">
                      <a16:creationId xmlns:a16="http://schemas.microsoft.com/office/drawing/2014/main" xmlns="" id="{C257BCC6-B88D-4C3B-BEFD-25D320F39CF2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grpSp>
              <p:nvGrpSpPr>
                <p:cNvPr id="138" name="Group 137">
                  <a:extLst>
                    <a:ext uri="{FF2B5EF4-FFF2-40B4-BE49-F238E27FC236}">
                      <a16:creationId xmlns:a16="http://schemas.microsoft.com/office/drawing/2014/main" xmlns="" id="{0519964D-597A-4E0C-B66C-89D30B8582BC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139" name="Line 63">
                    <a:extLst>
                      <a:ext uri="{FF2B5EF4-FFF2-40B4-BE49-F238E27FC236}">
                        <a16:creationId xmlns:a16="http://schemas.microsoft.com/office/drawing/2014/main" xmlns="" id="{A31BADE6-3732-4787-8841-96E8F05C0A9C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40" name="Line 66">
                    <a:extLst>
                      <a:ext uri="{FF2B5EF4-FFF2-40B4-BE49-F238E27FC236}">
                        <a16:creationId xmlns:a16="http://schemas.microsoft.com/office/drawing/2014/main" xmlns="" id="{447ED593-61E3-4BD7-8984-7FE5621549D7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41" name="Line 67">
                    <a:extLst>
                      <a:ext uri="{FF2B5EF4-FFF2-40B4-BE49-F238E27FC236}">
                        <a16:creationId xmlns:a16="http://schemas.microsoft.com/office/drawing/2014/main" xmlns="" id="{6AD98272-0FC0-49AC-9877-8D2BAA5148BA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42" name="Line 80">
                    <a:extLst>
                      <a:ext uri="{FF2B5EF4-FFF2-40B4-BE49-F238E27FC236}">
                        <a16:creationId xmlns:a16="http://schemas.microsoft.com/office/drawing/2014/main" xmlns="" id="{D54770D9-48C7-4C76-9F40-65C9B9C05CE4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43" name="Line 83">
                    <a:extLst>
                      <a:ext uri="{FF2B5EF4-FFF2-40B4-BE49-F238E27FC236}">
                        <a16:creationId xmlns:a16="http://schemas.microsoft.com/office/drawing/2014/main" xmlns="" id="{4B9C1A3A-3DED-4CC1-820C-16B358DF9EC2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44" name="Line 86">
                    <a:extLst>
                      <a:ext uri="{FF2B5EF4-FFF2-40B4-BE49-F238E27FC236}">
                        <a16:creationId xmlns:a16="http://schemas.microsoft.com/office/drawing/2014/main" xmlns="" id="{2404A56E-8A81-48CB-9AC4-2CB6EA55DD7A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45" name="Line 89">
                    <a:extLst>
                      <a:ext uri="{FF2B5EF4-FFF2-40B4-BE49-F238E27FC236}">
                        <a16:creationId xmlns:a16="http://schemas.microsoft.com/office/drawing/2014/main" xmlns="" id="{6D6A743B-85A5-41A8-9664-D654620D25D3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</p:grpSp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xmlns="" id="{23DAD9FD-AF99-4D89-9BC8-E6739BD17AC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16" name="Group 115">
                  <a:extLst>
                    <a:ext uri="{FF2B5EF4-FFF2-40B4-BE49-F238E27FC236}">
                      <a16:creationId xmlns:a16="http://schemas.microsoft.com/office/drawing/2014/main" xmlns="" id="{D7170781-0173-4FAB-8358-42C469FC51A3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120" name="Straight Connector 119">
                    <a:extLst>
                      <a:ext uri="{FF2B5EF4-FFF2-40B4-BE49-F238E27FC236}">
                        <a16:creationId xmlns:a16="http://schemas.microsoft.com/office/drawing/2014/main" xmlns="" id="{03C55E22-B879-4AE0-BC46-BA8A4E950C50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Straight Connector 120">
                    <a:extLst>
                      <a:ext uri="{FF2B5EF4-FFF2-40B4-BE49-F238E27FC236}">
                        <a16:creationId xmlns:a16="http://schemas.microsoft.com/office/drawing/2014/main" xmlns="" id="{AA07E073-1978-4DCC-9E5C-FF89EF524BFA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2" name="Rectangle 30">
                    <a:extLst>
                      <a:ext uri="{FF2B5EF4-FFF2-40B4-BE49-F238E27FC236}">
                        <a16:creationId xmlns:a16="http://schemas.microsoft.com/office/drawing/2014/main" xmlns="" id="{5691F80E-D2E0-4E78-AA76-8D827AE4101B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3" name="Rectangle 30">
                    <a:extLst>
                      <a:ext uri="{FF2B5EF4-FFF2-40B4-BE49-F238E27FC236}">
                        <a16:creationId xmlns:a16="http://schemas.microsoft.com/office/drawing/2014/main" xmlns="" id="{E34C55D1-5C55-44D3-9C26-E1951DA39371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17" name="Group 116">
                  <a:extLst>
                    <a:ext uri="{FF2B5EF4-FFF2-40B4-BE49-F238E27FC236}">
                      <a16:creationId xmlns:a16="http://schemas.microsoft.com/office/drawing/2014/main" xmlns="" id="{4C9CB0E6-07EF-4140-926D-D380C1A88EB0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118" name="Freeform: Shape 117">
                    <a:extLst>
                      <a:ext uri="{FF2B5EF4-FFF2-40B4-BE49-F238E27FC236}">
                        <a16:creationId xmlns:a16="http://schemas.microsoft.com/office/drawing/2014/main" xmlns="" id="{263BBD78-504D-435B-8933-2C460DC38E75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19" name="Freeform: Shape 118">
                    <a:extLst>
                      <a:ext uri="{FF2B5EF4-FFF2-40B4-BE49-F238E27FC236}">
                        <a16:creationId xmlns:a16="http://schemas.microsoft.com/office/drawing/2014/main" xmlns="" id="{1AD78D29-1FCF-4E88-A958-924F701D5E4C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xmlns="" id="{EA551A3F-69EF-45CC-87F7-867808A3FAD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12" name="Group 111">
                  <a:extLst>
                    <a:ext uri="{FF2B5EF4-FFF2-40B4-BE49-F238E27FC236}">
                      <a16:creationId xmlns:a16="http://schemas.microsoft.com/office/drawing/2014/main" xmlns="" id="{12724B09-E74E-49FA-BB5D-583BB89B798C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14" name="Freeform 68">
                    <a:extLst>
                      <a:ext uri="{FF2B5EF4-FFF2-40B4-BE49-F238E27FC236}">
                        <a16:creationId xmlns:a16="http://schemas.microsoft.com/office/drawing/2014/main" xmlns="" id="{DA2788BF-64AD-4328-8CB9-8C2C98CF54EC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15" name="Freeform 69">
                    <a:extLst>
                      <a:ext uri="{FF2B5EF4-FFF2-40B4-BE49-F238E27FC236}">
                        <a16:creationId xmlns:a16="http://schemas.microsoft.com/office/drawing/2014/main" xmlns="" id="{D9591CB5-16C9-44FC-B125-529D33F91BF0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113" name="Line 70">
                  <a:extLst>
                    <a:ext uri="{FF2B5EF4-FFF2-40B4-BE49-F238E27FC236}">
                      <a16:creationId xmlns:a16="http://schemas.microsoft.com/office/drawing/2014/main" xmlns="" id="{4F82A945-38F0-45AF-A28A-C6A0E6A2E7F5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xmlns="" id="{80FA6744-F48F-4652-86E5-BA3ABEF3227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GrpSpPr>
            <p:grpSpPr>
              <a:xfrm rot="2700000">
                <a:off x="11158635" y="5515533"/>
                <a:ext cx="317159" cy="932400"/>
                <a:chOff x="6376988" y="280988"/>
                <a:chExt cx="633413" cy="1862138"/>
              </a:xfrm>
            </p:grpSpPr>
            <p:sp>
              <p:nvSpPr>
                <p:cNvPr id="109" name="Freeform 68">
                  <a:extLst>
                    <a:ext uri="{FF2B5EF4-FFF2-40B4-BE49-F238E27FC236}">
                      <a16:creationId xmlns:a16="http://schemas.microsoft.com/office/drawing/2014/main" xmlns="" id="{FAC3DEAD-5797-4CA1-A8F2-3F487AAC6B10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6376988" y="280988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10" name="Freeform 69">
                  <a:extLst>
                    <a:ext uri="{FF2B5EF4-FFF2-40B4-BE49-F238E27FC236}">
                      <a16:creationId xmlns:a16="http://schemas.microsoft.com/office/drawing/2014/main" xmlns="" id="{F9AF9D64-C9FB-4D32-993D-3423A2E55EEC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>
                  <a:off x="6696076" y="280988"/>
                  <a:ext cx="314325" cy="1419225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11" name="Line 70">
                  <a:extLst>
                    <a:ext uri="{FF2B5EF4-FFF2-40B4-BE49-F238E27FC236}">
                      <a16:creationId xmlns:a16="http://schemas.microsoft.com/office/drawing/2014/main" xmlns="" id="{9097AC72-422F-4CE0-A772-A63E2294ACD1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SpPr>
              <p:spPr bwMode="auto">
                <a:xfrm flipV="1">
                  <a:off x="6696076" y="280988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xmlns="" id="{1A6B3F4D-48A0-4FC2-8720-2606D6AA04C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GrpSpPr>
            <p:grpSpPr>
              <a:xfrm rot="2700000">
                <a:off x="7251633" y="4274501"/>
                <a:ext cx="903599" cy="2160000"/>
                <a:chOff x="9057947" y="3423463"/>
                <a:chExt cx="903599" cy="2160000"/>
              </a:xfrm>
            </p:grpSpPr>
            <p:grpSp>
              <p:nvGrpSpPr>
                <p:cNvPr id="102" name="Group 101">
                  <a:extLst>
                    <a:ext uri="{FF2B5EF4-FFF2-40B4-BE49-F238E27FC236}">
                      <a16:creationId xmlns:a16="http://schemas.microsoft.com/office/drawing/2014/main" xmlns="" id="{67E4FA26-563D-4D19-BAEB-A370818E51A5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GrpSpPr>
              <p:grpSpPr>
                <a:xfrm>
                  <a:off x="9057947" y="3432856"/>
                  <a:ext cx="903599" cy="1872461"/>
                  <a:chOff x="10538626" y="3165838"/>
                  <a:chExt cx="936000" cy="1939601"/>
                </a:xfrm>
              </p:grpSpPr>
              <p:sp>
                <p:nvSpPr>
                  <p:cNvPr id="107" name="Freeform: Shape 106">
                    <a:extLst>
                      <a:ext uri="{FF2B5EF4-FFF2-40B4-BE49-F238E27FC236}">
                        <a16:creationId xmlns:a16="http://schemas.microsoft.com/office/drawing/2014/main" xmlns="" id="{03B51AAC-6B1D-43D1-8885-402653BA90F8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>
                  <a:xfrm>
                    <a:off x="10538626" y="3183996"/>
                    <a:ext cx="453600" cy="1920288"/>
                  </a:xfrm>
                  <a:custGeom>
                    <a:avLst/>
                    <a:gdLst>
                      <a:gd name="connsiteX0" fmla="*/ 453600 w 453600"/>
                      <a:gd name="connsiteY0" fmla="*/ 0 h 1920288"/>
                      <a:gd name="connsiteX1" fmla="*/ 453600 w 453600"/>
                      <a:gd name="connsiteY1" fmla="*/ 1920288 h 1920288"/>
                      <a:gd name="connsiteX2" fmla="*/ 384059 w 453600"/>
                      <a:gd name="connsiteY2" fmla="*/ 1914152 h 1920288"/>
                      <a:gd name="connsiteX3" fmla="*/ 9354 w 453600"/>
                      <a:gd name="connsiteY3" fmla="*/ 1548700 h 1920288"/>
                      <a:gd name="connsiteX4" fmla="*/ 0 w 453600"/>
                      <a:gd name="connsiteY4" fmla="*/ 1455902 h 1920288"/>
                      <a:gd name="connsiteX5" fmla="*/ 146 w 453600"/>
                      <a:gd name="connsiteY5" fmla="*/ 1451885 h 1920288"/>
                      <a:gd name="connsiteX6" fmla="*/ 145 w 453600"/>
                      <a:gd name="connsiteY6" fmla="*/ 1451885 h 1920288"/>
                      <a:gd name="connsiteX7" fmla="*/ 7358 w 453600"/>
                      <a:gd name="connsiteY7" fmla="*/ 1253678 h 1920288"/>
                      <a:gd name="connsiteX8" fmla="*/ 424671 w 453600"/>
                      <a:gd name="connsiteY8" fmla="*/ 36480 h 1920288"/>
                      <a:gd name="connsiteX9" fmla="*/ 453600 w 453600"/>
                      <a:gd name="connsiteY9" fmla="*/ 0 h 1920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453600" h="1920288">
                        <a:moveTo>
                          <a:pt x="453600" y="0"/>
                        </a:moveTo>
                        <a:lnTo>
                          <a:pt x="453600" y="1920288"/>
                        </a:lnTo>
                        <a:lnTo>
                          <a:pt x="384059" y="1914152"/>
                        </a:lnTo>
                        <a:cubicBezTo>
                          <a:pt x="196308" y="1880615"/>
                          <a:pt x="47443" y="1734834"/>
                          <a:pt x="9354" y="1548700"/>
                        </a:cubicBezTo>
                        <a:lnTo>
                          <a:pt x="0" y="1455902"/>
                        </a:lnTo>
                        <a:lnTo>
                          <a:pt x="146" y="1451885"/>
                        </a:lnTo>
                        <a:lnTo>
                          <a:pt x="145" y="1451885"/>
                        </a:lnTo>
                        <a:lnTo>
                          <a:pt x="7358" y="1253678"/>
                        </a:lnTo>
                        <a:cubicBezTo>
                          <a:pt x="42019" y="780132"/>
                          <a:pt x="195015" y="355125"/>
                          <a:pt x="424671" y="36480"/>
                        </a:cubicBezTo>
                        <a:lnTo>
                          <a:pt x="453600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8" name="Freeform: Shape 107">
                    <a:extLst>
                      <a:ext uri="{FF2B5EF4-FFF2-40B4-BE49-F238E27FC236}">
                        <a16:creationId xmlns:a16="http://schemas.microsoft.com/office/drawing/2014/main" xmlns="" id="{CF4180FB-7FBD-421F-A284-4C2CC61B3845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>
                  <a:xfrm>
                    <a:off x="10992226" y="3165838"/>
                    <a:ext cx="482400" cy="1939601"/>
                  </a:xfrm>
                  <a:custGeom>
                    <a:avLst/>
                    <a:gdLst>
                      <a:gd name="connsiteX0" fmla="*/ 14399 w 482400"/>
                      <a:gd name="connsiteY0" fmla="*/ 0 h 1939601"/>
                      <a:gd name="connsiteX1" fmla="*/ 14399 w 482400"/>
                      <a:gd name="connsiteY1" fmla="*/ 689615 h 1939601"/>
                      <a:gd name="connsiteX2" fmla="*/ 14400 w 482400"/>
                      <a:gd name="connsiteY2" fmla="*/ 689615 h 1939601"/>
                      <a:gd name="connsiteX3" fmla="*/ 14401 w 482400"/>
                      <a:gd name="connsiteY3" fmla="*/ 689615 h 1939601"/>
                      <a:gd name="connsiteX4" fmla="*/ 14401 w 482400"/>
                      <a:gd name="connsiteY4" fmla="*/ 0 h 1939601"/>
                      <a:gd name="connsiteX5" fmla="*/ 57729 w 482400"/>
                      <a:gd name="connsiteY5" fmla="*/ 54638 h 1939601"/>
                      <a:gd name="connsiteX6" fmla="*/ 475042 w 482400"/>
                      <a:gd name="connsiteY6" fmla="*/ 1271836 h 1939601"/>
                      <a:gd name="connsiteX7" fmla="*/ 482255 w 482400"/>
                      <a:gd name="connsiteY7" fmla="*/ 1470043 h 1939601"/>
                      <a:gd name="connsiteX8" fmla="*/ 482254 w 482400"/>
                      <a:gd name="connsiteY8" fmla="*/ 1470043 h 1939601"/>
                      <a:gd name="connsiteX9" fmla="*/ 482400 w 482400"/>
                      <a:gd name="connsiteY9" fmla="*/ 1474060 h 1939601"/>
                      <a:gd name="connsiteX10" fmla="*/ 473046 w 482400"/>
                      <a:gd name="connsiteY10" fmla="*/ 1566858 h 1939601"/>
                      <a:gd name="connsiteX11" fmla="*/ 15706 w 482400"/>
                      <a:gd name="connsiteY11" fmla="*/ 1939601 h 1939601"/>
                      <a:gd name="connsiteX12" fmla="*/ 14400 w 482400"/>
                      <a:gd name="connsiteY12" fmla="*/ 1939469 h 1939601"/>
                      <a:gd name="connsiteX13" fmla="*/ 13094 w 482400"/>
                      <a:gd name="connsiteY13" fmla="*/ 1939601 h 1939601"/>
                      <a:gd name="connsiteX14" fmla="*/ 0 w 482400"/>
                      <a:gd name="connsiteY14" fmla="*/ 1938446 h 1939601"/>
                      <a:gd name="connsiteX15" fmla="*/ 0 w 482400"/>
                      <a:gd name="connsiteY15" fmla="*/ 18158 h 1939601"/>
                      <a:gd name="connsiteX16" fmla="*/ 14399 w 482400"/>
                      <a:gd name="connsiteY16" fmla="*/ 0 h 19396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482400" h="1939601">
                        <a:moveTo>
                          <a:pt x="14399" y="0"/>
                        </a:moveTo>
                        <a:lnTo>
                          <a:pt x="14399" y="689615"/>
                        </a:lnTo>
                        <a:lnTo>
                          <a:pt x="14400" y="689615"/>
                        </a:lnTo>
                        <a:lnTo>
                          <a:pt x="14401" y="689615"/>
                        </a:lnTo>
                        <a:lnTo>
                          <a:pt x="14401" y="0"/>
                        </a:lnTo>
                        <a:lnTo>
                          <a:pt x="57729" y="54638"/>
                        </a:lnTo>
                        <a:cubicBezTo>
                          <a:pt x="287385" y="373283"/>
                          <a:pt x="440381" y="798290"/>
                          <a:pt x="475042" y="1271836"/>
                        </a:cubicBezTo>
                        <a:lnTo>
                          <a:pt x="482255" y="1470043"/>
                        </a:lnTo>
                        <a:lnTo>
                          <a:pt x="482254" y="1470043"/>
                        </a:lnTo>
                        <a:lnTo>
                          <a:pt x="482400" y="1474060"/>
                        </a:lnTo>
                        <a:lnTo>
                          <a:pt x="473046" y="1566858"/>
                        </a:lnTo>
                        <a:cubicBezTo>
                          <a:pt x="429516" y="1779582"/>
                          <a:pt x="241298" y="1939601"/>
                          <a:pt x="15706" y="1939601"/>
                        </a:cubicBezTo>
                        <a:lnTo>
                          <a:pt x="14400" y="1939469"/>
                        </a:lnTo>
                        <a:lnTo>
                          <a:pt x="13094" y="1939601"/>
                        </a:lnTo>
                        <a:lnTo>
                          <a:pt x="0" y="1938446"/>
                        </a:lnTo>
                        <a:lnTo>
                          <a:pt x="0" y="18158"/>
                        </a:lnTo>
                        <a:lnTo>
                          <a:pt x="14399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03" name="Group 102">
                  <a:extLst>
                    <a:ext uri="{FF2B5EF4-FFF2-40B4-BE49-F238E27FC236}">
                      <a16:creationId xmlns:a16="http://schemas.microsoft.com/office/drawing/2014/main" xmlns="" id="{28E615C5-6A2E-4BF3-A3A8-9061C5B1B845}"/>
                    </a:ext>
                    <a:ext uri="{C183D7F6-B498-43B3-948B-1728B52AA6E4}">
                      <adec:decorative xmlns:adec="http://schemas.microsoft.com/office/drawing/2017/decorative" xmlns="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xmlns="" val="1"/>
                    </p:ext>
                  </p:extLst>
                </p:nvPr>
              </p:nvGrpSpPr>
              <p:grpSpPr>
                <a:xfrm>
                  <a:off x="9210264" y="3423463"/>
                  <a:ext cx="597126" cy="2160000"/>
                  <a:chOff x="9210264" y="3423463"/>
                  <a:chExt cx="597126" cy="2160000"/>
                </a:xfrm>
              </p:grpSpPr>
              <p:cxnSp>
                <p:nvCxnSpPr>
                  <p:cNvPr id="104" name="Straight Connector 103">
                    <a:extLst>
                      <a:ext uri="{FF2B5EF4-FFF2-40B4-BE49-F238E27FC236}">
                        <a16:creationId xmlns:a16="http://schemas.microsoft.com/office/drawing/2014/main" xmlns="" id="{B15A4CEB-6B8D-48C3-8484-3EC282A34A1F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CxnSpPr>
                <p:spPr>
                  <a:xfrm>
                    <a:off x="9508827" y="3423463"/>
                    <a:ext cx="0" cy="216000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5" name="Rectangle 5">
                    <a:extLst>
                      <a:ext uri="{FF2B5EF4-FFF2-40B4-BE49-F238E27FC236}">
                        <a16:creationId xmlns:a16="http://schemas.microsoft.com/office/drawing/2014/main" xmlns="" id="{38F7FD7D-E582-4214-B1B3-D289130553F7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>
                  <a:xfrm rot="2700000">
                    <a:off x="9210264" y="4162845"/>
                    <a:ext cx="597126" cy="597126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91440 w 1239398"/>
                      <a:gd name="connsiteY4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  <a:gd name="connsiteX3" fmla="*/ 91440 w 1239398"/>
                      <a:gd name="connsiteY3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6" name="Rectangle 5">
                    <a:extLst>
                      <a:ext uri="{FF2B5EF4-FFF2-40B4-BE49-F238E27FC236}">
                        <a16:creationId xmlns:a16="http://schemas.microsoft.com/office/drawing/2014/main" xmlns="" id="{B74D1DAC-C0D4-447E-8665-EAFF34F4E325}"/>
                      </a:ext>
                      <a:ext uri="{C183D7F6-B498-43B3-948B-1728B52AA6E4}">
                        <adec:decorative xmlns:adec="http://schemas.microsoft.com/office/drawing/2017/decorative" xmlns="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xmlns="" val="1"/>
                      </p:ext>
                    </p:extLst>
                  </p:nvPr>
                </p:nvSpPr>
                <p:spPr>
                  <a:xfrm rot="2700000">
                    <a:off x="9297710" y="3747070"/>
                    <a:ext cx="422234" cy="422234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91440 w 1239398"/>
                      <a:gd name="connsiteY4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  <a:gd name="connsiteX3" fmla="*/ 91440 w 1239398"/>
                      <a:gd name="connsiteY3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</p:grpSp>
      </p:grp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9CF2D931-86F8-40B1-B2C0-BE477572EC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81686" y="2876550"/>
            <a:ext cx="3059113" cy="2983947"/>
          </a:xfrm>
        </p:spPr>
        <p:txBody>
          <a:bodyPr/>
          <a:lstStyle>
            <a:lvl1pPr marL="0" indent="0" algn="ctr">
              <a:buNone/>
              <a:defRPr/>
            </a:lvl1pPr>
            <a:lvl2pPr marL="360000" indent="0">
              <a:buFont typeface="Arial" panose="020B0604020202020204" pitchFamily="34" charset="0"/>
              <a:buNone/>
              <a:defRPr/>
            </a:lvl2pPr>
            <a:lvl3pPr marL="720000" indent="0">
              <a:buNone/>
              <a:defRPr/>
            </a:lvl3pPr>
            <a:lvl4pPr marL="1080000" indent="0">
              <a:buFont typeface="Arial" panose="020B0604020202020204" pitchFamily="34" charset="0"/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868871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57607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  <p:sldLayoutId id="2147483678" r:id="rId21"/>
    <p:sldLayoutId id="2147483679" r:id="rId22"/>
    <p:sldLayoutId id="2147483677" r:id="rId23"/>
    <p:sldLayoutId id="2147483671" r:id="rId24"/>
    <p:sldLayoutId id="2147483676" r:id="rId25"/>
    <p:sldLayoutId id="2147483674" r:id="rId2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MEHTAAB%20KHANNUM\Downloads\WhatsApp%20Video%202023-02-20%20at%201.22.34%20PM.mp4" TargetMode="Externa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1DF3D98-3C30-4CFC-8643-C81E829C8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 flipV="1">
            <a:off x="29344" y="0"/>
            <a:ext cx="103532" cy="268943"/>
          </a:xfrm>
        </p:spPr>
        <p:txBody>
          <a:bodyPr>
            <a:normAutofit/>
          </a:bodyPr>
          <a:lstStyle/>
          <a:p>
            <a:r>
              <a:rPr lang="en-US" sz="800" b="1" dirty="0"/>
              <a:t>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1486" y="2169459"/>
            <a:ext cx="7594702" cy="3792070"/>
          </a:xfrm>
        </p:spPr>
        <p:txBody>
          <a:bodyPr numCol="2" anchor="ctr">
            <a:normAutofit/>
          </a:bodyPr>
          <a:lstStyle/>
          <a:p>
            <a:pPr marL="118872" algn="l">
              <a:buClr>
                <a:schemeClr val="tx1"/>
              </a:buClr>
            </a:pPr>
            <a:endParaRPr lang="en-US" sz="2000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5C8C2C33-93B5-0D87-BD2D-F7C85E0C8AF8}"/>
              </a:ext>
            </a:extLst>
          </p:cNvPr>
          <p:cNvSpPr/>
          <p:nvPr/>
        </p:nvSpPr>
        <p:spPr>
          <a:xfrm>
            <a:off x="3115398" y="639759"/>
            <a:ext cx="59988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u="sng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TECHNOCRATE’S</a:t>
            </a:r>
            <a:endParaRPr lang="en-IN" sz="5400" b="1" u="sng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6FA18D4-B2C0-2FCD-1556-4E80B1971C67}"/>
              </a:ext>
            </a:extLst>
          </p:cNvPr>
          <p:cNvSpPr/>
          <p:nvPr/>
        </p:nvSpPr>
        <p:spPr>
          <a:xfrm>
            <a:off x="824991" y="1577940"/>
            <a:ext cx="6743834" cy="41549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1033272" indent="-9144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4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BHASKAR C</a:t>
            </a:r>
          </a:p>
          <a:p>
            <a:pPr marL="1033272" indent="-9144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4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BHARATH R </a:t>
            </a:r>
          </a:p>
          <a:p>
            <a:pPr marL="1033272" indent="-9144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4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BHANU PRAKASH P</a:t>
            </a:r>
          </a:p>
          <a:p>
            <a:pPr marL="1033272" indent="-9144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4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BALAJI G K</a:t>
            </a:r>
          </a:p>
          <a:p>
            <a:pPr marL="1033272" indent="-9144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4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 M DEVIKA VARMA</a:t>
            </a:r>
          </a:p>
          <a:p>
            <a:pPr marL="1033272" indent="-9144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4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ANUSHREE K R</a:t>
            </a:r>
            <a:endParaRPr lang="en-IN" sz="4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9308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B10C486-7793-D9AE-CD48-33B748405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1176" y="931815"/>
            <a:ext cx="7781365" cy="1184650"/>
          </a:xfrm>
        </p:spPr>
        <p:txBody>
          <a:bodyPr>
            <a:noAutofit/>
          </a:bodyPr>
          <a:lstStyle/>
          <a:p>
            <a:r>
              <a:rPr lang="en-US" sz="54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STREET LIGHT PROBLEM</a:t>
            </a:r>
            <a:endParaRPr lang="en-IN" sz="5400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82BFBF7-4D00-686A-8BA1-D7A78A7130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89611" y="2680446"/>
            <a:ext cx="8804365" cy="2466319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Berlin Sans FB Demi" panose="020E0802020502020306" pitchFamily="34" charset="0"/>
              </a:rPr>
              <a:t>SDG GOAL :- 11: MAKE CITIES &amp; HUMAN SETTLEMENTS INCLUSIVE, SAFE AND SUSTAINABLE</a:t>
            </a:r>
          </a:p>
          <a:p>
            <a:endParaRPr lang="en-IN" sz="3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214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77D2579-104E-CD1A-C8BB-7B41ACB43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1476" y="833300"/>
            <a:ext cx="4805082" cy="1453003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IMPORTANCES OF STREET LIGHT</a:t>
            </a:r>
            <a:endParaRPr lang="en-IN" sz="4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A9038C3-9BFB-4E91-4F3B-D9A9A345A12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35132" y="2427643"/>
            <a:ext cx="5516033" cy="3960094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 Road lighting provides</a:t>
            </a:r>
          </a:p>
          <a:p>
            <a:pPr>
              <a:buNone/>
            </a:pPr>
            <a:r>
              <a:rPr lang="en-US" sz="2800" dirty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     visual condition for safe, </a:t>
            </a:r>
          </a:p>
          <a:p>
            <a:pPr>
              <a:buNone/>
            </a:pPr>
            <a:r>
              <a:rPr lang="en-US" sz="2800" dirty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     quick and comfortable,</a:t>
            </a:r>
          </a:p>
          <a:p>
            <a:pPr>
              <a:buNone/>
            </a:pPr>
            <a:r>
              <a:rPr lang="en-US" sz="2800" dirty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     movement of road users</a:t>
            </a:r>
          </a:p>
          <a:p>
            <a:pPr>
              <a:buNone/>
            </a:pPr>
            <a:r>
              <a:rPr lang="en-US" sz="2800" dirty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      under night conditions. </a:t>
            </a:r>
            <a:endParaRPr lang="en-IN" sz="2800" dirty="0">
              <a:solidFill>
                <a:srgbClr val="08080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xmlns="" id="{710F8B05-4359-67F1-D605-FF75E8C8ACF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8F062055-903D-77C4-93CB-53137C9094E6}"/>
              </a:ext>
            </a:extLst>
          </p:cNvPr>
          <p:cNvSpPr txBox="1">
            <a:spLocks/>
          </p:cNvSpPr>
          <p:nvPr/>
        </p:nvSpPr>
        <p:spPr>
          <a:xfrm flipV="1">
            <a:off x="2561916" y="0"/>
            <a:ext cx="8433654" cy="11838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25000" lnSpcReduction="20000"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03A085D9-D8BE-57D8-C185-CA783BDC591F}"/>
              </a:ext>
            </a:extLst>
          </p:cNvPr>
          <p:cNvSpPr txBox="1">
            <a:spLocks/>
          </p:cNvSpPr>
          <p:nvPr/>
        </p:nvSpPr>
        <p:spPr>
          <a:xfrm>
            <a:off x="2276164" y="1618936"/>
            <a:ext cx="8472518" cy="4625609"/>
          </a:xfrm>
          <a:prstGeom prst="rect">
            <a:avLst/>
          </a:prstGeom>
        </p:spPr>
        <p:txBody>
          <a:bodyPr>
            <a:normAutofit/>
          </a:bodyPr>
          <a:lstStyle>
            <a:lvl1pPr marL="360000" indent="-3600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chemeClr val="accent3"/>
              </a:buClr>
              <a:buFont typeface="Wingdings" panose="05000000000000000000" pitchFamily="2" charset="2"/>
              <a:buChar char=""/>
              <a:defRPr sz="2000" kern="1200" spc="5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600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1" kern="1200" spc="50" baseline="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80000" indent="-3600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accent3"/>
              </a:buClr>
              <a:buFont typeface="Wingdings" panose="05000000000000000000" pitchFamily="2" charset="2"/>
              <a:buChar char=""/>
              <a:defRPr sz="2000" kern="1200" spc="5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800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2000" b="0" i="1" kern="1200" spc="50" baseline="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00000" indent="-3600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accent3"/>
              </a:buClr>
              <a:buFont typeface="Wingdings" panose="05000000000000000000" pitchFamily="2" charset="2"/>
              <a:buChar char=""/>
              <a:defRPr sz="2000" kern="1200" spc="5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800" dirty="0"/>
          </a:p>
        </p:txBody>
      </p:sp>
      <p:pic>
        <p:nvPicPr>
          <p:cNvPr id="7" name="Content Placeholder 4" descr="STREET LIGHT.jpg">
            <a:extLst>
              <a:ext uri="{FF2B5EF4-FFF2-40B4-BE49-F238E27FC236}">
                <a16:creationId xmlns:a16="http://schemas.microsoft.com/office/drawing/2014/main" xmlns="" id="{3CAD6B1A-C0E9-4A73-9ED0-54441BB130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161" y="613454"/>
            <a:ext cx="5058122" cy="5642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4775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BBDBDE-F586-7D39-6CA3-141F9B518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7681" y="232551"/>
            <a:ext cx="6696635" cy="1747529"/>
          </a:xfrm>
        </p:spPr>
        <p:txBody>
          <a:bodyPr/>
          <a:lstStyle/>
          <a:p>
            <a:r>
              <a:rPr lang="en-US" sz="5400" b="1" dirty="0">
                <a:solidFill>
                  <a:srgbClr val="FF0000"/>
                </a:solidFill>
              </a:rPr>
              <a:t>INTRODUCTION</a:t>
            </a:r>
            <a:r>
              <a:rPr lang="en-US" sz="3200" b="1" dirty="0">
                <a:solidFill>
                  <a:srgbClr val="FF0000"/>
                </a:solidFill>
              </a:rPr>
              <a:t>:-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8428DD2-5E9A-D2C8-CA10-E713B933FB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28047" y="1980080"/>
            <a:ext cx="7440705" cy="416970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dirty="0">
                <a:solidFill>
                  <a:srgbClr val="080808"/>
                </a:solidFill>
                <a:latin typeface="Berlin Sans FB Demi" panose="020E0802020502020306" pitchFamily="34" charset="0"/>
              </a:rPr>
              <a:t> </a:t>
            </a:r>
            <a:r>
              <a:rPr lang="en-US" sz="2800" dirty="0">
                <a:solidFill>
                  <a:srgbClr val="68598D"/>
                </a:solidFill>
                <a:latin typeface="Berlin Sans FB Demi" panose="020E0802020502020306" pitchFamily="34" charset="0"/>
              </a:rPr>
              <a:t>MAINLY STREET LIGHT PROBLEMS ARE CAUSED DUE TO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>
                <a:solidFill>
                  <a:srgbClr val="080808"/>
                </a:solidFill>
                <a:latin typeface="Berlin Sans FB Demi" panose="020E0802020502020306" pitchFamily="34" charset="0"/>
              </a:rPr>
              <a:t>High consumption of energy.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>
                <a:solidFill>
                  <a:srgbClr val="080808"/>
                </a:solidFill>
                <a:latin typeface="Berlin Sans FB Demi" panose="020E0802020502020306" pitchFamily="34" charset="0"/>
              </a:rPr>
              <a:t>Difficulties related to the </a:t>
            </a:r>
            <a:r>
              <a:rPr lang="en-US" sz="2800" dirty="0" err="1">
                <a:solidFill>
                  <a:srgbClr val="080808"/>
                </a:solidFill>
                <a:latin typeface="Berlin Sans FB Demi" panose="020E0802020502020306" pitchFamily="34" charset="0"/>
              </a:rPr>
              <a:t>maintanance</a:t>
            </a:r>
            <a:r>
              <a:rPr lang="en-US" sz="2800" dirty="0">
                <a:solidFill>
                  <a:srgbClr val="080808"/>
                </a:solidFill>
                <a:latin typeface="Berlin Sans FB Demi" panose="020E0802020502020306" pitchFamily="34" charset="0"/>
              </a:rPr>
              <a:t> of the system.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>
                <a:solidFill>
                  <a:srgbClr val="080808"/>
                </a:solidFill>
                <a:latin typeface="Berlin Sans FB Demi" panose="020E0802020502020306" pitchFamily="34" charset="0"/>
              </a:rPr>
              <a:t>Electric bill of the street lighting system.   </a:t>
            </a:r>
          </a:p>
          <a:p>
            <a:endParaRPr lang="en-IN" sz="2000" dirty="0">
              <a:solidFill>
                <a:srgbClr val="080808"/>
              </a:solidFill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78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FE1F27C-9D28-9635-F09B-1A4B3A19E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6047" y="536573"/>
            <a:ext cx="9323294" cy="1453003"/>
          </a:xfrm>
        </p:spPr>
        <p:txBody>
          <a:bodyPr>
            <a:normAutofit/>
          </a:bodyPr>
          <a:lstStyle/>
          <a:p>
            <a:r>
              <a:rPr lang="en-US" sz="4000" b="1" u="sng" dirty="0">
                <a:solidFill>
                  <a:srgbClr val="C00000"/>
                </a:solidFill>
              </a:rPr>
              <a:t>PROBLEM IDENTIFICATION</a:t>
            </a:r>
            <a:endParaRPr lang="en-IN" sz="4000" b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15DEE0A-7F2A-4818-9725-5963D7CC11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14917" y="2123514"/>
            <a:ext cx="6185647" cy="3282203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080808"/>
                </a:solidFill>
                <a:latin typeface="Berlin Sans FB Demi" panose="020E0802020502020306" pitchFamily="34" charset="0"/>
              </a:rPr>
              <a:t>WHO:- Narendra swamy</a:t>
            </a:r>
          </a:p>
          <a:p>
            <a:r>
              <a:rPr lang="en-US" sz="2800" dirty="0">
                <a:solidFill>
                  <a:srgbClr val="080808"/>
                </a:solidFill>
                <a:latin typeface="Berlin Sans FB Demi" panose="020E0802020502020306" pitchFamily="34" charset="0"/>
              </a:rPr>
              <a:t>WHAT :- Unsafe to walk </a:t>
            </a:r>
          </a:p>
          <a:p>
            <a:pPr>
              <a:buNone/>
            </a:pPr>
            <a:r>
              <a:rPr lang="en-US" sz="2800" dirty="0">
                <a:solidFill>
                  <a:srgbClr val="080808"/>
                </a:solidFill>
                <a:latin typeface="Berlin Sans FB Demi" panose="020E0802020502020306" pitchFamily="34" charset="0"/>
              </a:rPr>
              <a:t>                       without street light</a:t>
            </a:r>
          </a:p>
          <a:p>
            <a:r>
              <a:rPr lang="en-US" sz="2800" dirty="0">
                <a:solidFill>
                  <a:srgbClr val="080808"/>
                </a:solidFill>
                <a:latin typeface="Berlin Sans FB Demi" panose="020E0802020502020306" pitchFamily="34" charset="0"/>
              </a:rPr>
              <a:t>WHERE :- Near </a:t>
            </a:r>
            <a:r>
              <a:rPr lang="en-US" sz="2800" dirty="0" err="1">
                <a:solidFill>
                  <a:srgbClr val="080808"/>
                </a:solidFill>
                <a:latin typeface="Berlin Sans FB Demi" panose="020E0802020502020306" pitchFamily="34" charset="0"/>
              </a:rPr>
              <a:t>Chagalatti</a:t>
            </a:r>
            <a:endParaRPr lang="en-US" sz="2800" dirty="0">
              <a:solidFill>
                <a:srgbClr val="080808"/>
              </a:solidFill>
              <a:latin typeface="Berlin Sans FB Demi" panose="020E0802020502020306" pitchFamily="34" charset="0"/>
            </a:endParaRPr>
          </a:p>
          <a:p>
            <a:endParaRPr lang="en-US" sz="2800" dirty="0">
              <a:solidFill>
                <a:srgbClr val="080808"/>
              </a:solidFill>
              <a:latin typeface="Berlin Sans FB Demi" panose="020E0802020502020306" pitchFamily="34" charset="0"/>
            </a:endParaRPr>
          </a:p>
          <a:p>
            <a:endParaRPr lang="en-US" sz="2800" dirty="0">
              <a:solidFill>
                <a:srgbClr val="080808"/>
              </a:solidFill>
              <a:latin typeface="Berlin Sans FB Demi" panose="020E0802020502020306" pitchFamily="34" charset="0"/>
            </a:endParaRPr>
          </a:p>
          <a:p>
            <a:endParaRPr lang="en-IN" sz="2800" dirty="0">
              <a:solidFill>
                <a:srgbClr val="080808"/>
              </a:solidFill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7748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09300B-950E-9C04-3C4A-F5C29875B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8659" y="536573"/>
            <a:ext cx="6615953" cy="1453003"/>
          </a:xfrm>
        </p:spPr>
        <p:txBody>
          <a:bodyPr>
            <a:normAutofit/>
          </a:bodyPr>
          <a:lstStyle/>
          <a:p>
            <a:r>
              <a:rPr lang="en-US" sz="4400" u="sng" dirty="0">
                <a:solidFill>
                  <a:srgbClr val="C00000"/>
                </a:solidFill>
                <a:latin typeface="Berlin Sans FB Demi" panose="020E0802020502020306" pitchFamily="34" charset="0"/>
              </a:rPr>
              <a:t>PRIMARY INFORMATION</a:t>
            </a:r>
            <a:endParaRPr lang="en-IN" sz="4400" dirty="0">
              <a:latin typeface="Berlin Sans FB Demi" panose="020E0802020502020306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8A67DC4-BFE9-1B0B-2BFE-BBEAD282B5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15037" y="2124636"/>
            <a:ext cx="9663952" cy="3900956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400" dirty="0">
                <a:solidFill>
                  <a:srgbClr val="080808"/>
                </a:solidFill>
                <a:latin typeface="Berlin Sans FB Demi" panose="020E0802020502020306" pitchFamily="34" charset="0"/>
              </a:rPr>
              <a:t>They tell that even being street light pole in road ,but it is not yet installed properly.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>
                <a:solidFill>
                  <a:srgbClr val="080808"/>
                </a:solidFill>
                <a:latin typeface="Berlin Sans FB Demi" panose="020E0802020502020306" pitchFamily="34" charset="0"/>
              </a:rPr>
              <a:t>Even being a street light the light quality is poor and also it is unsafe for women and girls.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>
                <a:solidFill>
                  <a:srgbClr val="080808"/>
                </a:solidFill>
                <a:latin typeface="Berlin Sans FB Demi" panose="020E0802020502020306" pitchFamily="34" charset="0"/>
              </a:rPr>
              <a:t>Mainly the intension of locality about street light to have a safety at night firstly.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>
                <a:solidFill>
                  <a:srgbClr val="080808"/>
                </a:solidFill>
                <a:latin typeface="Berlin Sans FB Demi" panose="020E0802020502020306" pitchFamily="34" charset="0"/>
              </a:rPr>
              <a:t>Other’s have a intension that even being street light they are not ON at the time.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>
                <a:solidFill>
                  <a:srgbClr val="080808"/>
                </a:solidFill>
                <a:latin typeface="Berlin Sans FB Demi" panose="020E0802020502020306" pitchFamily="34" charset="0"/>
              </a:rPr>
              <a:t>Also to decrease the accident rate</a:t>
            </a:r>
          </a:p>
          <a:p>
            <a:pPr>
              <a:buFont typeface="Wingdings" pitchFamily="2" charset="2"/>
              <a:buChar char="q"/>
            </a:pPr>
            <a:endParaRPr lang="en-US" sz="2000" dirty="0">
              <a:solidFill>
                <a:srgbClr val="080808"/>
              </a:solidFill>
              <a:latin typeface="Berlin Sans FB Demi" panose="020E0802020502020306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IN" sz="2000" dirty="0">
              <a:solidFill>
                <a:srgbClr val="080808"/>
              </a:solidFill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551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84961D-8BA9-A897-0D27-D88B9CA4A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4282" y="536574"/>
            <a:ext cx="8104094" cy="1256368"/>
          </a:xfrm>
        </p:spPr>
        <p:txBody>
          <a:bodyPr>
            <a:normAutofit/>
          </a:bodyPr>
          <a:lstStyle/>
          <a:p>
            <a:r>
              <a:rPr lang="en-US" sz="4400" b="1" u="sng" dirty="0">
                <a:solidFill>
                  <a:srgbClr val="FF0000"/>
                </a:solidFill>
              </a:rPr>
              <a:t>PRIMARY INFORMATION </a:t>
            </a:r>
            <a:endParaRPr lang="en-IN" sz="4400" b="1" u="sng" dirty="0">
              <a:solidFill>
                <a:srgbClr val="FF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53A8CB0-80C2-5696-3700-3F082BACE1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22612" y="1767356"/>
            <a:ext cx="9251576" cy="4337609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2800" b="1" u="sng" dirty="0"/>
              <a:t> </a:t>
            </a:r>
            <a:r>
              <a:rPr lang="en-US" sz="2800" b="1" u="sng" dirty="0">
                <a:solidFill>
                  <a:srgbClr val="663300"/>
                </a:solidFill>
              </a:rPr>
              <a:t>INFORMATION   COLLECTED  NEAR      BUDIGERE  CROSS</a:t>
            </a:r>
            <a:endParaRPr lang="en-US" sz="2800" dirty="0">
              <a:solidFill>
                <a:srgbClr val="66330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sz="3000" dirty="0">
                <a:solidFill>
                  <a:srgbClr val="080808"/>
                </a:solidFill>
                <a:latin typeface="Bahnschrift Condensed" panose="020B0502040204020203" pitchFamily="34" charset="0"/>
              </a:rPr>
              <a:t>Street light has been a problem for the people living in </a:t>
            </a:r>
            <a:r>
              <a:rPr lang="en-US" sz="3000" dirty="0" err="1">
                <a:solidFill>
                  <a:srgbClr val="080808"/>
                </a:solidFill>
                <a:latin typeface="Bahnschrift Condensed" panose="020B0502040204020203" pitchFamily="34" charset="0"/>
              </a:rPr>
              <a:t>Budigere</a:t>
            </a:r>
            <a:r>
              <a:rPr lang="en-US" sz="3000" dirty="0">
                <a:solidFill>
                  <a:srgbClr val="080808"/>
                </a:solidFill>
                <a:latin typeface="Bahnschrift Condensed" panose="020B0502040204020203" pitchFamily="34" charset="0"/>
              </a:rPr>
              <a:t> Cross near </a:t>
            </a:r>
            <a:r>
              <a:rPr lang="en-US" sz="3000" dirty="0" err="1">
                <a:solidFill>
                  <a:srgbClr val="080808"/>
                </a:solidFill>
                <a:latin typeface="Bahnschrift Condensed" panose="020B0502040204020203" pitchFamily="34" charset="0"/>
              </a:rPr>
              <a:t>Prerana</a:t>
            </a:r>
            <a:r>
              <a:rPr lang="en-US" sz="3000" dirty="0">
                <a:solidFill>
                  <a:srgbClr val="080808"/>
                </a:solidFill>
                <a:latin typeface="Bahnschrift Condensed" panose="020B0502040204020203" pitchFamily="34" charset="0"/>
              </a:rPr>
              <a:t> international school, since a long time. The people are more concerned of our safety as sometimes they are late from work due to night shift. </a:t>
            </a:r>
          </a:p>
          <a:p>
            <a:pPr>
              <a:buFont typeface="Wingdings" pitchFamily="2" charset="2"/>
              <a:buChar char="ü"/>
            </a:pPr>
            <a:r>
              <a:rPr lang="en-US" sz="3000" dirty="0">
                <a:solidFill>
                  <a:srgbClr val="080808"/>
                </a:solidFill>
                <a:latin typeface="Bahnschrift Condensed" panose="020B0502040204020203" pitchFamily="34" charset="0"/>
              </a:rPr>
              <a:t>Without street light it feels unsafe to walk even in footpath</a:t>
            </a:r>
          </a:p>
          <a:p>
            <a:pPr>
              <a:buFont typeface="Wingdings" pitchFamily="2" charset="2"/>
              <a:buChar char="ü"/>
            </a:pPr>
            <a:r>
              <a:rPr lang="en-US" sz="3000" dirty="0">
                <a:solidFill>
                  <a:srgbClr val="080808"/>
                </a:solidFill>
                <a:latin typeface="Bahnschrift Condensed" panose="020B0502040204020203" pitchFamily="34" charset="0"/>
              </a:rPr>
              <a:t>Whenever a festival or an event is hosted here, the road is adorned with lights and decorations. The street plunges into darkness after the event is over,” a local resident.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733686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DA872CE-963A-61AE-A015-D076F3689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071" y="760690"/>
            <a:ext cx="3856679" cy="1453003"/>
          </a:xfrm>
        </p:spPr>
        <p:txBody>
          <a:bodyPr>
            <a:normAutofit fontScale="90000"/>
          </a:bodyPr>
          <a:lstStyle/>
          <a:p>
            <a:r>
              <a:rPr lang="en-US" b="1" u="sng" dirty="0">
                <a:solidFill>
                  <a:srgbClr val="FF0000"/>
                </a:solidFill>
              </a:rPr>
              <a:t>PROBLEM FACED BY THE PEOPLE</a:t>
            </a:r>
            <a:endParaRPr lang="en-IN" b="1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E6400E6-BB98-4205-E031-314B532CB478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50259" y="2482571"/>
            <a:ext cx="3576917" cy="334448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/>
              <a:t>There is no proper </a:t>
            </a:r>
            <a:r>
              <a:rPr lang="en-US" b="1" dirty="0" smtClean="0"/>
              <a:t>street </a:t>
            </a:r>
            <a:r>
              <a:rPr lang="en-US" b="1" dirty="0"/>
              <a:t>light in the area,</a:t>
            </a:r>
          </a:p>
          <a:p>
            <a:pPr>
              <a:buNone/>
            </a:pPr>
            <a:r>
              <a:rPr lang="en-US" b="1" dirty="0"/>
              <a:t>the people of the area</a:t>
            </a:r>
          </a:p>
          <a:p>
            <a:pPr>
              <a:buNone/>
            </a:pPr>
            <a:r>
              <a:rPr lang="en-US" b="1" dirty="0"/>
              <a:t>(CHAGALATTI) they</a:t>
            </a:r>
          </a:p>
          <a:p>
            <a:pPr>
              <a:buNone/>
            </a:pPr>
            <a:r>
              <a:rPr lang="en-US" b="1" dirty="0"/>
              <a:t>themselves have setup</a:t>
            </a:r>
          </a:p>
          <a:p>
            <a:pPr>
              <a:buNone/>
            </a:pPr>
            <a:r>
              <a:rPr lang="en-US" b="1" dirty="0"/>
              <a:t>a light of the cable </a:t>
            </a:r>
          </a:p>
          <a:p>
            <a:pPr>
              <a:buNone/>
            </a:pPr>
            <a:r>
              <a:rPr lang="en-US" b="1" dirty="0"/>
              <a:t>tower ,even after</a:t>
            </a:r>
          </a:p>
          <a:p>
            <a:pPr>
              <a:buNone/>
            </a:pPr>
            <a:r>
              <a:rPr lang="en-US" b="1" dirty="0"/>
              <a:t>knowing it is very </a:t>
            </a:r>
          </a:p>
          <a:p>
            <a:pPr>
              <a:buNone/>
            </a:pPr>
            <a:r>
              <a:rPr lang="en-US" b="1" dirty="0"/>
              <a:t>dangerous</a:t>
            </a:r>
          </a:p>
          <a:p>
            <a:pPr>
              <a:buNone/>
            </a:pPr>
            <a:endParaRPr lang="en-IN" b="1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5D152E8C-2860-420B-C7DF-655550FDF9B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pic>
        <p:nvPicPr>
          <p:cNvPr id="8" name="Picture 7" descr="WhatsApp Image 2022-12-31 at 10.18.16 AM.jpeg">
            <a:extLst>
              <a:ext uri="{FF2B5EF4-FFF2-40B4-BE49-F238E27FC236}">
                <a16:creationId xmlns:a16="http://schemas.microsoft.com/office/drawing/2014/main" xmlns="" id="{04598885-A924-F303-8041-CFAEACE98B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3868" y="1054048"/>
            <a:ext cx="3238500" cy="492919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230116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9BE06BA-E8C5-E56F-AE72-1472D66AF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161" y="402103"/>
            <a:ext cx="9859787" cy="1453003"/>
          </a:xfrm>
        </p:spPr>
        <p:txBody>
          <a:bodyPr>
            <a:normAutofit/>
          </a:bodyPr>
          <a:lstStyle/>
          <a:p>
            <a:r>
              <a:rPr lang="en-US" u="sng" dirty="0">
                <a:solidFill>
                  <a:srgbClr val="FF0000"/>
                </a:solidFill>
                <a:latin typeface="Berlin Sans FB Demi" panose="020E0802020502020306" pitchFamily="34" charset="0"/>
              </a:rPr>
              <a:t>SECONDARY INFORMATION</a:t>
            </a:r>
            <a:endParaRPr lang="en-IN" u="sng" dirty="0"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C5BEE4C-5456-1E5B-9EE2-73146AAC3C6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321074" y="1959719"/>
            <a:ext cx="3060000" cy="29385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Without street lights, it is scary and dangerous to walk at night</a:t>
            </a:r>
          </a:p>
          <a:p>
            <a:endParaRPr lang="en-US" sz="3200" b="1" dirty="0"/>
          </a:p>
          <a:p>
            <a:endParaRPr lang="en-IN" sz="3200" b="1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xmlns="" id="{12DDA8D2-3F4F-D342-D319-6885C2DE232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79987" y="-536573"/>
            <a:ext cx="7212013" cy="6858000"/>
          </a:xfrm>
        </p:spPr>
      </p:sp>
      <p:pic>
        <p:nvPicPr>
          <p:cNvPr id="5" name="Picture 4" descr="WhatsApp Image 2022-12-26 at 3.48.22 PM.jpeg">
            <a:extLst>
              <a:ext uri="{FF2B5EF4-FFF2-40B4-BE49-F238E27FC236}">
                <a16:creationId xmlns:a16="http://schemas.microsoft.com/office/drawing/2014/main" xmlns="" id="{8DE9F8CF-39FF-90BD-A0D7-99B870B06F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9449" y="1959719"/>
            <a:ext cx="5500726" cy="305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32722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063A9BA-7C51-9D49-6C74-0CFA8D7D1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0919" y="536573"/>
            <a:ext cx="9852210" cy="1453003"/>
          </a:xfrm>
        </p:spPr>
        <p:txBody>
          <a:bodyPr>
            <a:normAutofit/>
          </a:bodyPr>
          <a:lstStyle/>
          <a:p>
            <a:r>
              <a:rPr lang="en-US" sz="3600" u="sng" dirty="0">
                <a:solidFill>
                  <a:srgbClr val="FF0000"/>
                </a:solidFill>
                <a:latin typeface="Berlin Sans FB Demi" panose="020E0802020502020306" pitchFamily="34" charset="0"/>
              </a:rPr>
              <a:t>SECONDARY INFORMATION(NEWSPAPAER)</a:t>
            </a:r>
            <a:endParaRPr lang="en-IN" sz="3600" u="sng" dirty="0"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8E4F534-BE16-7DA4-5533-8263AB957B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34193" y="2096620"/>
            <a:ext cx="6466115" cy="3285277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80808"/>
                </a:solidFill>
              </a:rPr>
              <a:t>Woman in Koramangala  experienced nightmarish Noticing her walking alone on a dimly- lit road around 8.30 p.m., a cab driver attempted to rape her.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223799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AABF871-0817-3064-A9AE-47063AD7D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799" y="536573"/>
            <a:ext cx="7153835" cy="1453003"/>
          </a:xfrm>
        </p:spPr>
        <p:txBody>
          <a:bodyPr>
            <a:normAutofit/>
          </a:bodyPr>
          <a:lstStyle/>
          <a:p>
            <a:r>
              <a:rPr lang="en-US" sz="4800" u="sng" dirty="0">
                <a:solidFill>
                  <a:srgbClr val="FF0000"/>
                </a:solidFill>
                <a:latin typeface="Berlin Sans FB Demi" panose="020E0802020502020306" pitchFamily="34" charset="0"/>
              </a:rPr>
              <a:t>SECONDARY RESEARCH</a:t>
            </a:r>
            <a:endParaRPr lang="en-IN" sz="4800" u="sng" dirty="0"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0E8BC9F-9AAB-A037-FB9D-3737D77F46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32846" y="1703295"/>
            <a:ext cx="6060141" cy="2945918"/>
          </a:xfrm>
        </p:spPr>
        <p:txBody>
          <a:bodyPr>
            <a:noAutofit/>
          </a:bodyPr>
          <a:lstStyle/>
          <a:p>
            <a:endParaRPr lang="en-US" sz="2800" b="1" dirty="0"/>
          </a:p>
          <a:p>
            <a:r>
              <a:rPr lang="en-US" sz="2800" b="1" dirty="0"/>
              <a:t>In Bangalore, “The lights along the service road on the back of the IT hub have a been </a:t>
            </a:r>
            <a:r>
              <a:rPr lang="en-US" sz="2800" b="1" dirty="0" err="1"/>
              <a:t>disfunctional</a:t>
            </a:r>
            <a:r>
              <a:rPr lang="en-US" sz="2800" b="1" dirty="0"/>
              <a:t> for a while, since more facilities are situated along the road lack of lights </a:t>
            </a:r>
            <a:r>
              <a:rPr lang="en-US" sz="2800" b="1" dirty="0" err="1"/>
              <a:t>aare</a:t>
            </a:r>
            <a:r>
              <a:rPr lang="en-US" sz="2800" b="1" dirty="0"/>
              <a:t> causing misery. Most times the road is deserted and we feel unsafe”. Said Reshmi </a:t>
            </a:r>
            <a:r>
              <a:rPr lang="en-US" sz="2800" b="1" dirty="0" err="1"/>
              <a:t>chandran</a:t>
            </a:r>
            <a:endParaRPr lang="en-US" sz="2800" b="1" dirty="0"/>
          </a:p>
          <a:p>
            <a:endParaRPr lang="en-US" sz="2800" b="1" dirty="0"/>
          </a:p>
          <a:p>
            <a:endParaRPr lang="en-IN" sz="2800" b="1" dirty="0"/>
          </a:p>
        </p:txBody>
      </p:sp>
    </p:spTree>
    <p:extLst>
      <p:ext uri="{BB962C8B-B14F-4D97-AF65-F5344CB8AC3E}">
        <p14:creationId xmlns:p14="http://schemas.microsoft.com/office/powerpoint/2010/main" xmlns="" val="319312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C6ABABF-DB08-0682-037E-CEC767912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680008"/>
            <a:ext cx="5290457" cy="1453003"/>
          </a:xfrm>
        </p:spPr>
        <p:txBody>
          <a:bodyPr>
            <a:noAutofit/>
          </a:bodyPr>
          <a:lstStyle/>
          <a:p>
            <a:r>
              <a:rPr lang="en-US" sz="3200" u="sng" dirty="0">
                <a:solidFill>
                  <a:srgbClr val="FF0000"/>
                </a:solidFill>
                <a:latin typeface="Berlin Sans FB Demi" panose="020E0802020502020306" pitchFamily="34" charset="0"/>
              </a:rPr>
              <a:t>STREET LIGHTS TURN ON DURING DAYTIME</a:t>
            </a:r>
            <a:endParaRPr lang="en-IN" sz="3200" u="sng" dirty="0"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0747634-E883-3C59-59F1-A3C33234B43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92331" y="1972491"/>
            <a:ext cx="5172892" cy="36837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There is lot of waste</a:t>
            </a:r>
          </a:p>
          <a:p>
            <a:pPr>
              <a:buNone/>
            </a:pP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of electricity during daytime,</a:t>
            </a:r>
          </a:p>
          <a:p>
            <a:pPr>
              <a:buNone/>
            </a:pP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Street light in there area are </a:t>
            </a:r>
          </a:p>
          <a:p>
            <a:pPr>
              <a:buNone/>
            </a:pP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ON in day time for since</a:t>
            </a:r>
          </a:p>
          <a:p>
            <a:pPr>
              <a:buNone/>
            </a:pP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almost a week , This is the</a:t>
            </a:r>
          </a:p>
          <a:p>
            <a:pPr>
              <a:buNone/>
            </a:pP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case in many other parts</a:t>
            </a:r>
          </a:p>
          <a:p>
            <a:pPr>
              <a:buNone/>
            </a:pP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of the city too.</a:t>
            </a:r>
          </a:p>
          <a:p>
            <a:endParaRPr lang="en-IN" sz="2800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xmlns="" id="{0D3C36D8-AA56-E0F6-6ACF-A82C7320C79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pic>
        <p:nvPicPr>
          <p:cNvPr id="5" name="Picture 4" descr="WhatsApp Image 2022-12-26 at 2.41.55 PM.jpeg">
            <a:extLst>
              <a:ext uri="{FF2B5EF4-FFF2-40B4-BE49-F238E27FC236}">
                <a16:creationId xmlns:a16="http://schemas.microsoft.com/office/drawing/2014/main" xmlns="" id="{0C56D2BC-BD67-8DFD-4B3F-BF0BFE1B4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0808" y="892951"/>
            <a:ext cx="3886936" cy="5072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8786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CE54FC9-D6FF-AF69-0733-4ECA80831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653115"/>
            <a:ext cx="7512423" cy="1776321"/>
          </a:xfrm>
        </p:spPr>
        <p:txBody>
          <a:bodyPr>
            <a:normAutofit/>
          </a:bodyPr>
          <a:lstStyle/>
          <a:p>
            <a:r>
              <a:rPr lang="en-US" u="sng" dirty="0">
                <a:solidFill>
                  <a:srgbClr val="FF0000"/>
                </a:solidFill>
                <a:latin typeface="Berlin Sans FB Demi" panose="020E0802020502020306" pitchFamily="34" charset="0"/>
              </a:rPr>
              <a:t>Even being street light ,they do not turn on the time</a:t>
            </a:r>
            <a:endParaRPr lang="en-IN" u="sng" dirty="0"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CDE8D32-007A-0C5D-38FA-0FDFF0F50F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2126" y="2501154"/>
            <a:ext cx="7053943" cy="3152106"/>
          </a:xfrm>
        </p:spPr>
        <p:txBody>
          <a:bodyPr>
            <a:normAutofit fontScale="92500"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en-US" sz="2800" b="1" dirty="0"/>
              <a:t>There is no proper wire connection between the street light poles</a:t>
            </a:r>
          </a:p>
          <a:p>
            <a:pPr>
              <a:buFont typeface="Arial" pitchFamily="34" charset="0"/>
              <a:buChar char="•"/>
            </a:pPr>
            <a:r>
              <a:rPr lang="en-US" sz="2800" b="1" dirty="0"/>
              <a:t>There is no person appointed to control the street light , </a:t>
            </a:r>
            <a:r>
              <a:rPr lang="en-US" sz="2800" b="1" dirty="0" err="1"/>
              <a:t>i.e</a:t>
            </a:r>
            <a:r>
              <a:rPr lang="en-US" sz="2800" b="1" dirty="0"/>
              <a:t> to turn ON or OFF the street light street</a:t>
            </a:r>
          </a:p>
          <a:p>
            <a:pPr>
              <a:buFont typeface="Arial" pitchFamily="34" charset="0"/>
              <a:buChar char="•"/>
            </a:pPr>
            <a:r>
              <a:rPr lang="en-US" sz="2800" b="1" dirty="0"/>
              <a:t>Even being street light pole ,the bulb or LED is not yet install</a:t>
            </a:r>
            <a:r>
              <a:rPr lang="en-US" sz="1600" b="1" dirty="0"/>
              <a:t>ed </a:t>
            </a:r>
          </a:p>
          <a:p>
            <a:pPr>
              <a:buFont typeface="Arial" pitchFamily="34" charset="0"/>
              <a:buChar char="•"/>
            </a:pPr>
            <a:endParaRPr lang="en-US" sz="1600" b="1" dirty="0"/>
          </a:p>
          <a:p>
            <a:pPr>
              <a:buFont typeface="Arial" pitchFamily="34" charset="0"/>
              <a:buChar char="•"/>
            </a:pPr>
            <a:endParaRPr lang="en-US" sz="1600" dirty="0"/>
          </a:p>
          <a:p>
            <a:pPr>
              <a:buFont typeface="Arial" pitchFamily="34" charset="0"/>
              <a:buChar char="•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746031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BA69C0C-EAE9-FA3E-C2C6-9FB799BCC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505" y="778621"/>
            <a:ext cx="6436659" cy="1453003"/>
          </a:xfrm>
        </p:spPr>
        <p:txBody>
          <a:bodyPr>
            <a:normAutofit/>
          </a:bodyPr>
          <a:lstStyle/>
          <a:p>
            <a:r>
              <a:rPr lang="en-US" u="sng" dirty="0">
                <a:solidFill>
                  <a:srgbClr val="FF0000"/>
                </a:solidFill>
                <a:latin typeface="Berlin Sans FB Demi" panose="020E0802020502020306" pitchFamily="34" charset="0"/>
              </a:rPr>
              <a:t>STREET LIGHT IS TURN ON DURING DAY TIME</a:t>
            </a:r>
            <a:endParaRPr lang="en-IN" u="sng" dirty="0"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33EC2C3-410C-F5C1-0A15-0AA01C3F74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17520" y="2483224"/>
            <a:ext cx="5488305" cy="3268647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en-US" sz="2800" b="1" dirty="0"/>
              <a:t>Lot of electricity is wasted.     </a:t>
            </a:r>
          </a:p>
          <a:p>
            <a:pPr>
              <a:buFont typeface="Wingdings" pitchFamily="2" charset="2"/>
              <a:buChar char="v"/>
            </a:pPr>
            <a:endParaRPr lang="en-US" sz="2800" b="1" dirty="0"/>
          </a:p>
          <a:p>
            <a:pPr lvl="1">
              <a:buFont typeface="Wingdings" pitchFamily="2" charset="2"/>
              <a:buChar char="v"/>
            </a:pPr>
            <a:r>
              <a:rPr lang="en-US" sz="3200" b="1" dirty="0"/>
              <a:t> Also we can install automatic street light, which can turn on &amp;turn off through the sensor.</a:t>
            </a:r>
          </a:p>
          <a:p>
            <a:pPr>
              <a:buFont typeface="Wingdings" pitchFamily="2" charset="2"/>
              <a:buChar char="v"/>
            </a:pPr>
            <a:endParaRPr lang="en-US" sz="2800" b="1" dirty="0"/>
          </a:p>
          <a:p>
            <a:pPr>
              <a:buFont typeface="Wingdings" pitchFamily="2" charset="2"/>
              <a:buChar char="v"/>
            </a:pPr>
            <a:endParaRPr lang="en-US" b="1" dirty="0"/>
          </a:p>
          <a:p>
            <a:endParaRPr lang="en-US" b="1" dirty="0"/>
          </a:p>
          <a:p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xmlns="" val="29165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FEB013-B523-AC80-6CD4-934C7AD34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A98C8B5-40E2-1774-4B70-ADBAD52D26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Content Placeholder 3" descr="WhatsApp Image 2023-01-09 at 1.34.07 PM.jpeg">
            <a:extLst>
              <a:ext uri="{FF2B5EF4-FFF2-40B4-BE49-F238E27FC236}">
                <a16:creationId xmlns:a16="http://schemas.microsoft.com/office/drawing/2014/main" xmlns="" id="{5328979F-6B5B-43AA-6A7B-658EE18E1AC8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3496235" y="654423"/>
            <a:ext cx="5671577" cy="537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6134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C1EF1C4-5637-AC04-D151-BE8918224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0518" y="742762"/>
            <a:ext cx="8615082" cy="1453003"/>
          </a:xfrm>
        </p:spPr>
        <p:txBody>
          <a:bodyPr>
            <a:noAutofit/>
          </a:bodyPr>
          <a:lstStyle/>
          <a:p>
            <a:r>
              <a:rPr lang="en-US" u="sng" dirty="0">
                <a:solidFill>
                  <a:srgbClr val="FF0000"/>
                </a:solidFill>
                <a:latin typeface="Berlin Sans FB Demi" panose="020E0802020502020306" pitchFamily="34" charset="0"/>
              </a:rPr>
              <a:t>PUBLIC RESPONSE TO TURN ON &amp; OFF STREET LIGHT</a:t>
            </a:r>
            <a:endParaRPr lang="en-IN" u="sng" dirty="0"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C2F2E0A-96FD-E179-4032-9022F4F8D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14846" y="2251450"/>
            <a:ext cx="9039497" cy="3863788"/>
          </a:xfrm>
        </p:spPr>
        <p:txBody>
          <a:bodyPr>
            <a:no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2600" b="1" dirty="0"/>
              <a:t>The person who control the street light should be appointed one of them in the locality.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2600" b="1" dirty="0"/>
              <a:t>If any problem in the street light ,it should be immediately informed the </a:t>
            </a:r>
            <a:r>
              <a:rPr lang="en-US" sz="2600" b="1" dirty="0" err="1"/>
              <a:t>bescom</a:t>
            </a:r>
            <a:r>
              <a:rPr lang="en-US" sz="2600" b="1" dirty="0"/>
              <a:t> office to solve the issue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2600" b="1" dirty="0"/>
              <a:t>And to make sure street light is OFF whenever it is not required.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2600" b="1" dirty="0"/>
              <a:t>Other’s with the opinion of installing the automatic street light which can turn ON or OFF when it is required</a:t>
            </a:r>
          </a:p>
          <a:p>
            <a:pPr marL="457200" indent="-457200">
              <a:buFont typeface="Wingdings" pitchFamily="2" charset="2"/>
              <a:buChar char="Ø"/>
            </a:pPr>
            <a:endParaRPr lang="en-IN" sz="2600" b="1" dirty="0"/>
          </a:p>
        </p:txBody>
      </p:sp>
    </p:spTree>
    <p:extLst>
      <p:ext uri="{BB962C8B-B14F-4D97-AF65-F5344CB8AC3E}">
        <p14:creationId xmlns:p14="http://schemas.microsoft.com/office/powerpoint/2010/main" xmlns="" val="316566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4DBBAAE-8D0C-D602-8DFA-E211A3E71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07" y="536573"/>
            <a:ext cx="3856679" cy="727451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D1C9F95-DD04-849B-C47B-5563A950E1B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50259" y="1559859"/>
            <a:ext cx="4029728" cy="4255721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Even being street         </a:t>
            </a:r>
          </a:p>
          <a:p>
            <a:pPr>
              <a:buNone/>
            </a:pP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light, the trees are</a:t>
            </a:r>
          </a:p>
          <a:p>
            <a:pPr>
              <a:buNone/>
            </a:pP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covered</a:t>
            </a:r>
          </a:p>
          <a:p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There is dim light </a:t>
            </a:r>
          </a:p>
          <a:p>
            <a:pPr>
              <a:buNone/>
            </a:pP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present during </a:t>
            </a:r>
          </a:p>
          <a:p>
            <a:pPr>
              <a:buNone/>
            </a:pP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night.</a:t>
            </a:r>
          </a:p>
          <a:p>
            <a:pPr>
              <a:buNone/>
            </a:pP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IN" sz="3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xmlns="" id="{6F73140D-C596-855A-A29F-8E84C9506B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pic>
        <p:nvPicPr>
          <p:cNvPr id="5" name="Content Placeholder 3" descr="WhatsApp Image 2023-01-08 at 6.51.34 PM.jpeg">
            <a:extLst>
              <a:ext uri="{FF2B5EF4-FFF2-40B4-BE49-F238E27FC236}">
                <a16:creationId xmlns:a16="http://schemas.microsoft.com/office/drawing/2014/main" xmlns="" id="{B759E92F-1799-CFCC-A495-7908536209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7718" y="797553"/>
            <a:ext cx="4616823" cy="5262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0450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4C7F808-7F56-8E41-241A-EB1B20BF8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870" y="379627"/>
            <a:ext cx="7315200" cy="1453003"/>
          </a:xfrm>
        </p:spPr>
        <p:txBody>
          <a:bodyPr>
            <a:normAutofit/>
          </a:bodyPr>
          <a:lstStyle/>
          <a:p>
            <a:r>
              <a:rPr lang="en-US" u="sng" dirty="0">
                <a:solidFill>
                  <a:srgbClr val="FF0000"/>
                </a:solidFill>
                <a:latin typeface="Berlin Sans FB Demi" panose="020E0802020502020306" pitchFamily="34" charset="0"/>
              </a:rPr>
              <a:t>HINDU’S NEWS UPDATES </a:t>
            </a:r>
            <a:endParaRPr lang="en-IN" u="sng" dirty="0"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7AAB4B1-E04B-55FF-589A-F7207E7CFE8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81052" y="1989576"/>
            <a:ext cx="8425542" cy="376229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800" b="1" dirty="0"/>
              <a:t>The Bengaluru’s street light is all set for the replacement to smart intelligent streetlight </a:t>
            </a:r>
          </a:p>
          <a:p>
            <a:pPr>
              <a:buFont typeface="Wingdings" pitchFamily="2" charset="2"/>
              <a:buChar char="§"/>
            </a:pPr>
            <a:r>
              <a:rPr lang="en-US" sz="2800" b="1" dirty="0"/>
              <a:t>It will also setup a centralized control &amp; monitoring system from where street light can be managed</a:t>
            </a:r>
          </a:p>
          <a:p>
            <a:pPr>
              <a:buFont typeface="Wingdings" pitchFamily="2" charset="2"/>
              <a:buChar char="§"/>
            </a:pPr>
            <a:r>
              <a:rPr lang="en-US" sz="2800" b="1" dirty="0"/>
              <a:t>This is develop to reduce the energy wastage and to track all issue related to the streetlight from the control room</a:t>
            </a:r>
          </a:p>
          <a:p>
            <a:pPr>
              <a:buFont typeface="Wingdings" pitchFamily="2" charset="2"/>
              <a:buChar char="§"/>
            </a:pPr>
            <a:endParaRPr lang="en-US" dirty="0"/>
          </a:p>
          <a:p>
            <a:pPr>
              <a:buFont typeface="Wingdings" pitchFamily="2" charset="2"/>
              <a:buChar char="§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1776831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0CB4503-05E1-2694-E30B-2D096A0B0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153" y="708212"/>
            <a:ext cx="9583271" cy="986118"/>
          </a:xfrm>
        </p:spPr>
        <p:txBody>
          <a:bodyPr>
            <a:normAutofit fontScale="90000"/>
          </a:bodyPr>
          <a:lstStyle/>
          <a:p>
            <a:r>
              <a:rPr lang="en-US" u="sng" dirty="0" smtClean="0">
                <a:solidFill>
                  <a:srgbClr val="FF0000"/>
                </a:solidFill>
                <a:latin typeface="Berlin Sans FB Demi" panose="020E0802020502020306" pitchFamily="34" charset="0"/>
              </a:rPr>
              <a:t>GRAPH OF RECENT STREET LIGHT IN  THE YEAR 2022</a:t>
            </a:r>
            <a:endParaRPr lang="en-IN" u="sng" dirty="0"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9B8FDCC-5A7A-9527-AE35-EFF486AB7C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N" dirty="0"/>
          </a:p>
        </p:txBody>
      </p:sp>
      <p:graphicFrame>
        <p:nvGraphicFramePr>
          <p:cNvPr id="4" name="Content Placeholder 6">
            <a:extLst>
              <a:ext uri="{FF2B5EF4-FFF2-40B4-BE49-F238E27FC236}">
                <a16:creationId xmlns:a16="http://schemas.microsoft.com/office/drawing/2014/main" xmlns="" id="{285AFA73-3830-359B-0350-9F79AABEA2F8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24361629"/>
              </p:ext>
            </p:extLst>
          </p:nvPr>
        </p:nvGraphicFramePr>
        <p:xfrm>
          <a:off x="140634" y="1839913"/>
          <a:ext cx="9583271" cy="4309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403810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116587-EE78-EBEC-FD66-4560EE2C5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953E14F-D843-DB36-293E-A38BFF9343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N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73E3F89A-1A85-6B35-7C3A-806E0C415E4C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1675662164"/>
              </p:ext>
            </p:extLst>
          </p:nvPr>
        </p:nvGraphicFramePr>
        <p:xfrm>
          <a:off x="2043954" y="808360"/>
          <a:ext cx="8579222" cy="53608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430696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4039BBD-3C13-14DB-29BE-5AF0B6AB3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625" y="706902"/>
            <a:ext cx="6580094" cy="1453003"/>
          </a:xfrm>
        </p:spPr>
        <p:txBody>
          <a:bodyPr>
            <a:normAutofit/>
          </a:bodyPr>
          <a:lstStyle/>
          <a:p>
            <a:r>
              <a:rPr lang="en-US" sz="4800" u="sng" dirty="0">
                <a:solidFill>
                  <a:srgbClr val="FF0000"/>
                </a:solidFill>
                <a:latin typeface="Berlin Sans FB Demi" panose="020E0802020502020306" pitchFamily="34" charset="0"/>
              </a:rPr>
              <a:t>THE 5 WHY’S</a:t>
            </a:r>
            <a:endParaRPr lang="en-IN" sz="4800" u="sng" dirty="0"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F4D22B4-7D4C-424D-571E-F5CD93CAED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89611" y="2159905"/>
            <a:ext cx="8843555" cy="3460966"/>
          </a:xfrm>
        </p:spPr>
        <p:txBody>
          <a:bodyPr>
            <a:normAutofit/>
          </a:bodyPr>
          <a:lstStyle/>
          <a:p>
            <a:pPr algn="just"/>
            <a:r>
              <a:rPr lang="en-US" sz="2800" b="1" dirty="0"/>
              <a:t>*Why the residency of </a:t>
            </a:r>
            <a:r>
              <a:rPr lang="en-US" sz="2800" b="1" dirty="0" err="1"/>
              <a:t>Chagalatti</a:t>
            </a:r>
            <a:r>
              <a:rPr lang="en-US" sz="2800" b="1" dirty="0"/>
              <a:t> people are facing the problem of street light ?</a:t>
            </a:r>
          </a:p>
          <a:p>
            <a:pPr algn="just"/>
            <a:r>
              <a:rPr lang="en-US" sz="2800" b="1" dirty="0"/>
              <a:t>* BBMP did not install street light </a:t>
            </a:r>
          </a:p>
          <a:p>
            <a:pPr algn="just"/>
            <a:r>
              <a:rPr lang="en-US" sz="2800" b="1" dirty="0"/>
              <a:t>* There is no much of people living in a locality</a:t>
            </a:r>
          </a:p>
          <a:p>
            <a:pPr algn="just"/>
            <a:r>
              <a:rPr lang="en-US" sz="2800" b="1" dirty="0"/>
              <a:t>*Because </a:t>
            </a:r>
            <a:r>
              <a:rPr lang="en-US" sz="2800" b="1" dirty="0" err="1"/>
              <a:t>Chagalatti</a:t>
            </a:r>
            <a:r>
              <a:rPr lang="en-US" sz="2800" b="1" dirty="0"/>
              <a:t> is a rural place</a:t>
            </a:r>
          </a:p>
          <a:p>
            <a:pPr algn="just"/>
            <a:r>
              <a:rPr lang="en-US" sz="2800" b="1" dirty="0"/>
              <a:t>*As it is away from the city</a:t>
            </a:r>
          </a:p>
          <a:p>
            <a:pPr algn="just"/>
            <a:endParaRPr lang="en-US" sz="2800" b="1" dirty="0"/>
          </a:p>
          <a:p>
            <a:pPr algn="just"/>
            <a:endParaRPr lang="en-IN" sz="2800" b="1" dirty="0"/>
          </a:p>
        </p:txBody>
      </p:sp>
    </p:spTree>
    <p:extLst>
      <p:ext uri="{BB962C8B-B14F-4D97-AF65-F5344CB8AC3E}">
        <p14:creationId xmlns:p14="http://schemas.microsoft.com/office/powerpoint/2010/main" xmlns="" val="818561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77CA0F-D03A-2CD1-9CB3-DB6038CF3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723" y="536573"/>
            <a:ext cx="5302553" cy="1453003"/>
          </a:xfrm>
        </p:spPr>
        <p:txBody>
          <a:bodyPr>
            <a:noAutofit/>
          </a:bodyPr>
          <a:lstStyle/>
          <a:p>
            <a:r>
              <a:rPr lang="en-US" sz="4800" u="sng" dirty="0">
                <a:solidFill>
                  <a:srgbClr val="FF0000"/>
                </a:solidFill>
                <a:latin typeface="Berlin Sans FB Demi" panose="020E0802020502020306" pitchFamily="34" charset="0"/>
              </a:rPr>
              <a:t>HOW MIGHT WE </a:t>
            </a:r>
            <a:endParaRPr lang="en-IN" sz="4800" u="sng" dirty="0"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E90A56B-FE73-9EC0-37EC-DB9BBA7675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50671" y="1704567"/>
            <a:ext cx="8626236" cy="4565604"/>
          </a:xfrm>
        </p:spPr>
        <p:txBody>
          <a:bodyPr>
            <a:noAutofit/>
          </a:bodyPr>
          <a:lstStyle/>
          <a:p>
            <a:pPr algn="l"/>
            <a:r>
              <a:rPr lang="en-US" sz="2600" b="1" dirty="0"/>
              <a:t>*How might we install cost-effective street light in </a:t>
            </a:r>
            <a:r>
              <a:rPr lang="en-US" sz="2600" b="1" dirty="0" err="1"/>
              <a:t>Chagalatti</a:t>
            </a:r>
            <a:endParaRPr lang="en-US" sz="2600" b="1" dirty="0"/>
          </a:p>
          <a:p>
            <a:pPr algn="l"/>
            <a:r>
              <a:rPr lang="en-US" sz="2600" b="1" dirty="0"/>
              <a:t>*How might we install street lamps instead of street </a:t>
            </a:r>
            <a:r>
              <a:rPr lang="en-US" sz="2600" b="1" dirty="0" smtClean="0"/>
              <a:t>light</a:t>
            </a:r>
          </a:p>
          <a:p>
            <a:pPr algn="l"/>
            <a:r>
              <a:rPr lang="en-US" sz="1800" b="1" dirty="0" smtClean="0"/>
              <a:t>* </a:t>
            </a:r>
            <a:r>
              <a:rPr lang="en-US" sz="1800" dirty="0" smtClean="0">
                <a:latin typeface="Arial Rounded MT Bold" pitchFamily="34" charset="0"/>
              </a:rPr>
              <a:t>HOW </a:t>
            </a:r>
            <a:r>
              <a:rPr lang="en-US" sz="1800" dirty="0" smtClean="0">
                <a:latin typeface="Arial Rounded MT Bold" pitchFamily="34" charset="0"/>
              </a:rPr>
              <a:t>MIGHT WE ENSURE WOMEN’S/GIRLS WALK SAFELY WITH STREET LIGHT IN </a:t>
            </a:r>
            <a:r>
              <a:rPr lang="en-US" sz="1800" dirty="0" smtClean="0">
                <a:latin typeface="Arial Rounded MT Bold" pitchFamily="34" charset="0"/>
              </a:rPr>
              <a:t>CHAGALATTI</a:t>
            </a:r>
            <a:endParaRPr lang="en-US" sz="2600" b="1" dirty="0"/>
          </a:p>
          <a:p>
            <a:pPr algn="l"/>
            <a:r>
              <a:rPr lang="en-US" sz="2600" b="1" dirty="0"/>
              <a:t>*How might we illuminate the road with street light in more efficient way ,so that we can walk safely .</a:t>
            </a:r>
          </a:p>
          <a:p>
            <a:pPr algn="l"/>
            <a:r>
              <a:rPr lang="en-US" sz="2600" b="1" dirty="0"/>
              <a:t>*How might we appoint a person to turn ON or OFF the street light</a:t>
            </a:r>
          </a:p>
          <a:p>
            <a:pPr algn="l"/>
            <a:endParaRPr lang="en-US" sz="2600" b="1" dirty="0"/>
          </a:p>
          <a:p>
            <a:pPr algn="l">
              <a:buNone/>
            </a:pPr>
            <a:endParaRPr lang="en-US" sz="2600" b="1" dirty="0"/>
          </a:p>
          <a:p>
            <a:pPr algn="l"/>
            <a:endParaRPr lang="en-US" sz="2600" b="1" dirty="0"/>
          </a:p>
          <a:p>
            <a:pPr algn="l"/>
            <a:endParaRPr lang="en-US" sz="2600" b="1" dirty="0"/>
          </a:p>
          <a:p>
            <a:pPr algn="l"/>
            <a:endParaRPr lang="en-IN" sz="2600" b="1" dirty="0"/>
          </a:p>
        </p:txBody>
      </p:sp>
    </p:spTree>
    <p:extLst>
      <p:ext uri="{BB962C8B-B14F-4D97-AF65-F5344CB8AC3E}">
        <p14:creationId xmlns:p14="http://schemas.microsoft.com/office/powerpoint/2010/main" xmlns="" val="3562713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43E3B6-D6AE-C046-9155-91CA95BB0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0" y="832408"/>
            <a:ext cx="7915835" cy="145300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Berlin Sans FB Demi" panose="020E0802020502020306" pitchFamily="34" charset="0"/>
              </a:rPr>
              <a:t>FINAL PROBLEM STATEMENT</a:t>
            </a:r>
            <a:endParaRPr lang="en-IN" sz="3600" b="1" dirty="0"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A485FBE-2618-C3E1-FDD2-EE3CD97D1E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72490" y="2534196"/>
            <a:ext cx="8503921" cy="1423850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 Black" pitchFamily="34" charset="0"/>
              </a:rPr>
              <a:t>Women / girls feel unsafe to walk alone during night from </a:t>
            </a:r>
            <a:r>
              <a:rPr lang="en-US" sz="2800" b="1" dirty="0" err="1">
                <a:latin typeface="Arial Black" pitchFamily="34" charset="0"/>
              </a:rPr>
              <a:t>C</a:t>
            </a:r>
            <a:r>
              <a:rPr lang="en-US" sz="2800" b="1" dirty="0" err="1" smtClean="0">
                <a:latin typeface="Arial Black" pitchFamily="34" charset="0"/>
              </a:rPr>
              <a:t>hagalatti</a:t>
            </a:r>
            <a:r>
              <a:rPr lang="en-US" sz="2800" b="1" dirty="0" smtClean="0">
                <a:latin typeface="Arial Black" pitchFamily="34" charset="0"/>
              </a:rPr>
              <a:t> </a:t>
            </a:r>
            <a:r>
              <a:rPr lang="en-US" sz="2800" b="1" dirty="0">
                <a:latin typeface="Arial Black" pitchFamily="34" charset="0"/>
              </a:rPr>
              <a:t>to CMR UNIVERSITY</a:t>
            </a:r>
            <a:endParaRPr lang="en-IN" sz="2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2730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4C6A765-718D-28FA-988A-0E304211A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8424" y="769656"/>
            <a:ext cx="7835152" cy="1453003"/>
          </a:xfrm>
        </p:spPr>
        <p:txBody>
          <a:bodyPr/>
          <a:lstStyle/>
          <a:p>
            <a:r>
              <a:rPr lang="en-US" u="sng" dirty="0">
                <a:solidFill>
                  <a:srgbClr val="FF0000"/>
                </a:solidFill>
                <a:latin typeface="Berlin Sans FB Demi" panose="020E0802020502020306" pitchFamily="34" charset="0"/>
              </a:rPr>
              <a:t>FINAL HOW MIGHT WE</a:t>
            </a:r>
            <a:endParaRPr lang="en-IN" u="sng" dirty="0"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22EA510-FBDB-3AA3-2105-87F0057421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77885" y="2159373"/>
            <a:ext cx="6413863" cy="3470718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sz="2600" b="1" dirty="0">
              <a:latin typeface="Arial Rounded MT Bold" pitchFamily="34" charset="0"/>
            </a:endParaRPr>
          </a:p>
          <a:p>
            <a:pPr algn="ctr"/>
            <a:r>
              <a:rPr lang="en-US" sz="2600" b="1" dirty="0">
                <a:latin typeface="Arial Rounded MT Bold" pitchFamily="34" charset="0"/>
              </a:rPr>
              <a:t>HOW MIGHT WE ENSURE WOMEN’S/GIRLS WALK SAFELY WITH STREET LIGHT IN CHAGALATTI</a:t>
            </a:r>
          </a:p>
          <a:p>
            <a:endParaRPr lang="en-IN" sz="2600" b="1" dirty="0"/>
          </a:p>
        </p:txBody>
      </p:sp>
    </p:spTree>
    <p:extLst>
      <p:ext uri="{BB962C8B-B14F-4D97-AF65-F5344CB8AC3E}">
        <p14:creationId xmlns:p14="http://schemas.microsoft.com/office/powerpoint/2010/main" xmlns="" val="349562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EE9883-408A-4975-B5DF-876A40AF9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  <a:latin typeface="Berlin Sans FB Demi" panose="020E0802020502020306" pitchFamily="34" charset="0"/>
              </a:rPr>
              <a:t>BRAINSTORM’S</a:t>
            </a:r>
            <a:endParaRPr lang="en-IN" dirty="0"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3F19451-4AE7-E36B-C529-E7ACAD32952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42310" y="1989576"/>
            <a:ext cx="7249884" cy="3762295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600" b="1" dirty="0"/>
              <a:t>What if we can install cost effective small lamps ,LED’s, solar lights instead of street light.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600" b="1" dirty="0"/>
              <a:t>What if we could install cost effective LED light’s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600" b="1" dirty="0"/>
              <a:t>What if we could install solar light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600" b="1" dirty="0">
                <a:latin typeface="Arial Black" pitchFamily="34" charset="0"/>
              </a:rPr>
              <a:t>What if we can appoint 2-3 NCC boys to pickup from bus stand..</a:t>
            </a:r>
          </a:p>
          <a:p>
            <a:endParaRPr lang="en-IN" sz="2600" b="1" dirty="0"/>
          </a:p>
        </p:txBody>
      </p:sp>
    </p:spTree>
    <p:extLst>
      <p:ext uri="{BB962C8B-B14F-4D97-AF65-F5344CB8AC3E}">
        <p14:creationId xmlns:p14="http://schemas.microsoft.com/office/powerpoint/2010/main" xmlns="" val="396694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408A468-97A7-6399-BA38-616062904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4255" y="262253"/>
            <a:ext cx="6364941" cy="1453003"/>
          </a:xfrm>
        </p:spPr>
        <p:txBody>
          <a:bodyPr>
            <a:normAutofit/>
          </a:bodyPr>
          <a:lstStyle/>
          <a:p>
            <a:r>
              <a:rPr lang="en-US" sz="5400" u="sng" dirty="0">
                <a:solidFill>
                  <a:srgbClr val="FF0000"/>
                </a:solidFill>
                <a:latin typeface="Berlin Sans FB Demi" panose="020E0802020502020306" pitchFamily="34" charset="0"/>
              </a:rPr>
              <a:t>CLUSTER OF IDEA</a:t>
            </a:r>
            <a:endParaRPr lang="en-IN" sz="5400" u="sng" dirty="0"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4E80536-AFA7-D492-FCDA-70E01BD60D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89612" y="1625589"/>
            <a:ext cx="7863840" cy="4004503"/>
          </a:xfrm>
        </p:spPr>
        <p:txBody>
          <a:bodyPr>
            <a:noAutofit/>
          </a:bodyPr>
          <a:lstStyle/>
          <a:p>
            <a:r>
              <a:rPr lang="en-US" sz="2400" b="1" dirty="0">
                <a:latin typeface="Berlin Sans FB Demi" panose="020E0802020502020306" pitchFamily="34" charset="0"/>
              </a:rPr>
              <a:t>To install automatic    :   It is not feasible</a:t>
            </a:r>
          </a:p>
          <a:p>
            <a:pPr>
              <a:buNone/>
            </a:pPr>
            <a:r>
              <a:rPr lang="en-US" sz="2400" b="1" dirty="0">
                <a:latin typeface="Berlin Sans FB Demi" panose="020E0802020502020306" pitchFamily="34" charset="0"/>
              </a:rPr>
              <a:t>   street light                   It is Desirable</a:t>
            </a:r>
          </a:p>
          <a:p>
            <a:pPr>
              <a:buNone/>
            </a:pPr>
            <a:r>
              <a:rPr lang="en-US" sz="2400" b="1" dirty="0">
                <a:latin typeface="Berlin Sans FB Demi" panose="020E0802020502020306" pitchFamily="34" charset="0"/>
              </a:rPr>
              <a:t>                                      It is viable</a:t>
            </a:r>
          </a:p>
          <a:p>
            <a:r>
              <a:rPr lang="en-US" sz="2400" b="1" dirty="0">
                <a:latin typeface="Berlin Sans FB Demi" panose="020E0802020502020306" pitchFamily="34" charset="0"/>
              </a:rPr>
              <a:t> To install cost effective :  It is Feasible</a:t>
            </a:r>
          </a:p>
          <a:p>
            <a:pPr>
              <a:buNone/>
            </a:pPr>
            <a:r>
              <a:rPr lang="en-US" sz="2400" b="1" dirty="0">
                <a:latin typeface="Berlin Sans FB Demi" panose="020E0802020502020306" pitchFamily="34" charset="0"/>
              </a:rPr>
              <a:t>    LED light                          It is Desirable</a:t>
            </a:r>
          </a:p>
          <a:p>
            <a:pPr>
              <a:buNone/>
            </a:pPr>
            <a:r>
              <a:rPr lang="en-US" sz="2400" b="1" dirty="0">
                <a:latin typeface="Berlin Sans FB Demi" panose="020E0802020502020306" pitchFamily="34" charset="0"/>
              </a:rPr>
              <a:t>                                        It is Viable</a:t>
            </a:r>
          </a:p>
          <a:p>
            <a:r>
              <a:rPr lang="en-US" sz="2400" b="1" dirty="0" smtClean="0">
                <a:latin typeface="Berlin Sans FB Demi" panose="020E0802020502020306" pitchFamily="34" charset="0"/>
              </a:rPr>
              <a:t>To make sure that the      </a:t>
            </a:r>
            <a:r>
              <a:rPr lang="en-US" sz="2400" b="1" dirty="0">
                <a:latin typeface="Berlin Sans FB Demi" panose="020E0802020502020306" pitchFamily="34" charset="0"/>
              </a:rPr>
              <a:t>: It is </a:t>
            </a:r>
            <a:r>
              <a:rPr lang="en-US" sz="2400" b="1" dirty="0" smtClean="0">
                <a:latin typeface="Berlin Sans FB Demi" panose="020E0802020502020306" pitchFamily="34" charset="0"/>
              </a:rPr>
              <a:t> feasible                        NCC boys to pick them             </a:t>
            </a:r>
            <a:r>
              <a:rPr lang="en-US" sz="2400" b="1" dirty="0">
                <a:latin typeface="Berlin Sans FB Demi" panose="020E0802020502020306" pitchFamily="34" charset="0"/>
              </a:rPr>
              <a:t>It </a:t>
            </a:r>
            <a:r>
              <a:rPr lang="en-US" sz="2400" b="1" dirty="0" smtClean="0">
                <a:latin typeface="Berlin Sans FB Demi" panose="020E0802020502020306" pitchFamily="34" charset="0"/>
              </a:rPr>
              <a:t>is desirable</a:t>
            </a:r>
          </a:p>
          <a:p>
            <a:r>
              <a:rPr lang="en-US" sz="2400" b="1" dirty="0" smtClean="0">
                <a:latin typeface="Berlin Sans FB Demi" panose="020E0802020502020306" pitchFamily="34" charset="0"/>
              </a:rPr>
              <a:t>   from bus stand            It is viable     </a:t>
            </a:r>
          </a:p>
          <a:p>
            <a:endParaRPr lang="en-IN" sz="2400" b="1" dirty="0"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20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054C0D-055D-D541-4B9E-4D47AAE0A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CA60636-B28E-D657-443E-DCCBFAC85F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02229" y="1920240"/>
            <a:ext cx="8934994" cy="393192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Berlin Sans FB Demi" pitchFamily="34" charset="0"/>
              </a:rPr>
              <a:t>To appoint a person       : It is feasible</a:t>
            </a:r>
          </a:p>
          <a:p>
            <a:pPr>
              <a:buNone/>
            </a:pPr>
            <a:r>
              <a:rPr lang="en-US" sz="2400" b="1" dirty="0">
                <a:latin typeface="Berlin Sans FB Demi" pitchFamily="34" charset="0"/>
              </a:rPr>
              <a:t>    to look after the area     It is desirable</a:t>
            </a:r>
          </a:p>
          <a:p>
            <a:pPr>
              <a:buNone/>
            </a:pPr>
            <a:r>
              <a:rPr lang="en-US" sz="2400" b="1" dirty="0">
                <a:latin typeface="Berlin Sans FB Demi" pitchFamily="34" charset="0"/>
              </a:rPr>
              <a:t>    during night time            It is viable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Berlin Sans FB Demi" pitchFamily="34" charset="0"/>
              </a:rPr>
              <a:t>To implement a street    : It is not feasible</a:t>
            </a:r>
          </a:p>
          <a:p>
            <a:pPr>
              <a:buNone/>
            </a:pPr>
            <a:r>
              <a:rPr lang="en-US" sz="2400" b="1" dirty="0">
                <a:latin typeface="Berlin Sans FB Demi" pitchFamily="34" charset="0"/>
              </a:rPr>
              <a:t>   lamps beside the road     It is viable</a:t>
            </a:r>
          </a:p>
          <a:p>
            <a:pPr>
              <a:buNone/>
            </a:pPr>
            <a:r>
              <a:rPr lang="en-US" sz="2400" b="1" dirty="0">
                <a:latin typeface="Berlin Sans FB Demi" pitchFamily="34" charset="0"/>
              </a:rPr>
              <a:t>                                        It is desirable</a:t>
            </a:r>
          </a:p>
          <a:p>
            <a:endParaRPr lang="en-IN" sz="2400" b="1" dirty="0"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884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DA845FE-C5B4-9870-B67E-C87ED81C2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2094" y="536573"/>
            <a:ext cx="4603306" cy="1453003"/>
          </a:xfrm>
        </p:spPr>
        <p:txBody>
          <a:bodyPr/>
          <a:lstStyle/>
          <a:p>
            <a:r>
              <a:rPr lang="en-US" u="sng" dirty="0">
                <a:solidFill>
                  <a:srgbClr val="FF0000"/>
                </a:solidFill>
                <a:latin typeface="Berlin Sans FB Demi" panose="020E0802020502020306" pitchFamily="34" charset="0"/>
              </a:rPr>
              <a:t>CASE STUDY</a:t>
            </a:r>
            <a:endParaRPr lang="en-IN" u="sng" dirty="0"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A0B2039-BD37-97C2-F987-E32CB03A23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49533" y="1985556"/>
            <a:ext cx="9731828" cy="390579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2400" b="1" dirty="0">
                <a:latin typeface="Arial Black" pitchFamily="34" charset="0"/>
              </a:rPr>
              <a:t>Existing solutions, why it doesn’t work or fails to solve the problem</a:t>
            </a:r>
          </a:p>
          <a:p>
            <a:pPr>
              <a:buNone/>
            </a:pPr>
            <a:r>
              <a:rPr lang="en-US" sz="2600" b="1" dirty="0"/>
              <a:t>The main reason for failing to solve the problem                                of street light are</a:t>
            </a:r>
          </a:p>
          <a:p>
            <a:pPr>
              <a:buFont typeface="Garamond" pitchFamily="18" charset="0"/>
              <a:buChar char="►"/>
            </a:pPr>
            <a:r>
              <a:rPr lang="en-US" sz="2600" b="1" dirty="0"/>
              <a:t>Loose connections</a:t>
            </a:r>
          </a:p>
          <a:p>
            <a:pPr>
              <a:buFont typeface="Garamond" pitchFamily="18" charset="0"/>
              <a:buChar char="►"/>
            </a:pPr>
            <a:r>
              <a:rPr lang="en-US" sz="2600" b="1" dirty="0"/>
              <a:t>Voltage fluctuation</a:t>
            </a:r>
          </a:p>
          <a:p>
            <a:pPr>
              <a:buFont typeface="Garamond" pitchFamily="18" charset="0"/>
              <a:buChar char="►"/>
            </a:pPr>
            <a:r>
              <a:rPr lang="en-US" sz="2600" b="1" dirty="0"/>
              <a:t>Replacement</a:t>
            </a:r>
          </a:p>
          <a:p>
            <a:endParaRPr lang="en-US" sz="2400" b="1" dirty="0"/>
          </a:p>
          <a:p>
            <a:endParaRPr lang="en-US" sz="2400" b="1" dirty="0"/>
          </a:p>
          <a:p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xmlns="" val="367118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83107EE-3E47-E564-4146-79D2DFA78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6600" y="536573"/>
            <a:ext cx="4078800" cy="626021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1CDD12F-F0E9-46CA-959D-68D7304220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67544" y="1312770"/>
            <a:ext cx="8765176" cy="4578579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600" b="1" dirty="0">
                <a:solidFill>
                  <a:srgbClr val="000000"/>
                </a:solidFill>
              </a:rPr>
              <a:t>Being a street light is very </a:t>
            </a:r>
            <a:r>
              <a:rPr lang="en-US" sz="2600" b="1" dirty="0" err="1">
                <a:solidFill>
                  <a:srgbClr val="000000"/>
                </a:solidFill>
              </a:rPr>
              <a:t>useful,but</a:t>
            </a:r>
            <a:r>
              <a:rPr lang="en-US" sz="2600" b="1" dirty="0">
                <a:solidFill>
                  <a:srgbClr val="000000"/>
                </a:solidFill>
              </a:rPr>
              <a:t> investment to install it is high</a:t>
            </a:r>
          </a:p>
          <a:p>
            <a:pPr>
              <a:buFont typeface="Wingdings" pitchFamily="2" charset="2"/>
              <a:buChar char="v"/>
            </a:pPr>
            <a:r>
              <a:rPr lang="en-US" sz="2600" b="1" dirty="0">
                <a:solidFill>
                  <a:srgbClr val="000000"/>
                </a:solidFill>
              </a:rPr>
              <a:t>In some area ,automatic street light are installed ,but due to the light is not wired (theft issue) and much expensive</a:t>
            </a:r>
          </a:p>
          <a:p>
            <a:pPr>
              <a:buFont typeface="Wingdings" pitchFamily="2" charset="2"/>
              <a:buChar char="v"/>
            </a:pPr>
            <a:r>
              <a:rPr lang="en-US" sz="2600" b="1" dirty="0">
                <a:solidFill>
                  <a:srgbClr val="000000"/>
                </a:solidFill>
              </a:rPr>
              <a:t>To rechange the batteries is also very difficult</a:t>
            </a:r>
          </a:p>
          <a:p>
            <a:pPr>
              <a:buFont typeface="Wingdings" pitchFamily="2" charset="2"/>
              <a:buChar char="v"/>
            </a:pPr>
            <a:r>
              <a:rPr lang="en-US" sz="2600" b="1" dirty="0">
                <a:solidFill>
                  <a:srgbClr val="000000"/>
                </a:solidFill>
              </a:rPr>
              <a:t>To install solar light investment is high when compared to normal street light</a:t>
            </a:r>
          </a:p>
          <a:p>
            <a:pPr>
              <a:buFont typeface="Wingdings" pitchFamily="2" charset="2"/>
              <a:buChar char="v"/>
            </a:pPr>
            <a:r>
              <a:rPr lang="en-US" sz="2600" b="1" dirty="0">
                <a:solidFill>
                  <a:srgbClr val="000000"/>
                </a:solidFill>
              </a:rPr>
              <a:t>The consumer who buys the street light in huge amount is been tricked by choosing fake product</a:t>
            </a:r>
          </a:p>
          <a:p>
            <a:endParaRPr lang="en-IN" sz="26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598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8761A2-F0CD-396E-7E1F-316615C1D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D738E46-8FB5-0903-894F-CBDBAB70B3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05E904C8-E512-C0D1-74A2-2B2017AD6D41}"/>
              </a:ext>
            </a:extLst>
          </p:cNvPr>
          <p:cNvSpPr txBox="1">
            <a:spLocks/>
          </p:cNvSpPr>
          <p:nvPr/>
        </p:nvSpPr>
        <p:spPr>
          <a:xfrm>
            <a:off x="868017" y="-35754"/>
            <a:ext cx="10455965" cy="191931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u="sng" dirty="0">
                <a:solidFill>
                  <a:srgbClr val="FF0000"/>
                </a:solidFill>
                <a:latin typeface="Berlin Sans FB Demi" panose="020E0802020502020306" pitchFamily="34" charset="0"/>
              </a:rPr>
              <a:t>The measure’s women/girl can feel safe while travelling alone (even being street light)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117EFF61-FAB6-FDC1-6F59-8FAB2ECCA33E}"/>
              </a:ext>
            </a:extLst>
          </p:cNvPr>
          <p:cNvSpPr txBox="1">
            <a:spLocks/>
          </p:cNvSpPr>
          <p:nvPr/>
        </p:nvSpPr>
        <p:spPr>
          <a:xfrm>
            <a:off x="1097280" y="1989576"/>
            <a:ext cx="10306594" cy="3954024"/>
          </a:xfrm>
          <a:prstGeom prst="rect">
            <a:avLst/>
          </a:prstGeom>
        </p:spPr>
        <p:txBody>
          <a:bodyPr>
            <a:noAutofit/>
          </a:bodyPr>
          <a:lstStyle>
            <a:lvl1pPr marL="360000" indent="-3600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chemeClr val="accent3"/>
              </a:buClr>
              <a:buFont typeface="Wingdings" panose="05000000000000000000" pitchFamily="2" charset="2"/>
              <a:buChar char=""/>
              <a:defRPr sz="2000" kern="1200" spc="5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600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1" kern="1200" spc="50" baseline="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80000" indent="-3600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accent3"/>
              </a:buClr>
              <a:buFont typeface="Wingdings" panose="05000000000000000000" pitchFamily="2" charset="2"/>
              <a:buChar char=""/>
              <a:defRPr sz="2000" kern="1200" spc="5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800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2000" b="0" i="1" kern="1200" spc="50" baseline="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00000" indent="-3600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accent3"/>
              </a:buClr>
              <a:buFont typeface="Wingdings" panose="05000000000000000000" pitchFamily="2" charset="2"/>
              <a:buChar char=""/>
              <a:defRPr sz="2000" kern="1200" spc="5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Keep a pepper spray in bag</a:t>
            </a:r>
          </a:p>
          <a:p>
            <a:r>
              <a:rPr lang="en-US" sz="2400" b="1" dirty="0"/>
              <a:t>Keep 100 on speed dial</a:t>
            </a:r>
          </a:p>
          <a:p>
            <a:r>
              <a:rPr lang="en-US" sz="2400" b="1" dirty="0"/>
              <a:t>Not to wear expensive items </a:t>
            </a:r>
            <a:r>
              <a:rPr lang="en-US" sz="2400" b="1" dirty="0" err="1"/>
              <a:t>i.e</a:t>
            </a:r>
            <a:r>
              <a:rPr lang="en-US" sz="2400" b="1" dirty="0"/>
              <a:t>, gold chain or earring while travelling</a:t>
            </a:r>
          </a:p>
          <a:p>
            <a:r>
              <a:rPr lang="en-US" sz="2400" b="1" dirty="0"/>
              <a:t>To appoint a watchman to pick up and drop to the home safely</a:t>
            </a:r>
          </a:p>
          <a:p>
            <a:r>
              <a:rPr lang="en-US" sz="2400" b="1" dirty="0"/>
              <a:t>Women can carry whistle</a:t>
            </a:r>
          </a:p>
          <a:p>
            <a:r>
              <a:rPr lang="en-US" sz="2400" b="1" dirty="0"/>
              <a:t>To send live location for trusted person(</a:t>
            </a:r>
            <a:r>
              <a:rPr lang="en-US" sz="2400" b="1" dirty="0" err="1"/>
              <a:t>Family,Friends</a:t>
            </a:r>
            <a:r>
              <a:rPr lang="en-US" sz="2400" b="1" dirty="0"/>
              <a:t>) </a:t>
            </a:r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62980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4A17CB-1E84-3890-EE8C-2BFCEFE65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5370" y="549825"/>
            <a:ext cx="5881259" cy="1453003"/>
          </a:xfrm>
        </p:spPr>
        <p:txBody>
          <a:bodyPr>
            <a:normAutofit/>
          </a:bodyPr>
          <a:lstStyle/>
          <a:p>
            <a:r>
              <a:rPr lang="en-US" sz="4800" u="sng" dirty="0">
                <a:solidFill>
                  <a:srgbClr val="FF0000"/>
                </a:solidFill>
                <a:latin typeface="Berlin Sans FB Demi" panose="020E0802020502020306" pitchFamily="34" charset="0"/>
              </a:rPr>
              <a:t>BUILD YOUR IDEA</a:t>
            </a:r>
            <a:endParaRPr lang="en-IN" sz="4800" u="sng" dirty="0"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E12E830-637F-0965-614E-CA1AF49B51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67543" y="1842879"/>
            <a:ext cx="9222377" cy="4270537"/>
          </a:xfrm>
        </p:spPr>
        <p:txBody>
          <a:bodyPr>
            <a:normAutofit/>
          </a:bodyPr>
          <a:lstStyle/>
          <a:p>
            <a:pPr algn="l">
              <a:buNone/>
            </a:pPr>
            <a:r>
              <a:rPr lang="en-US" sz="2600" b="1" dirty="0">
                <a:solidFill>
                  <a:schemeClr val="tx1"/>
                </a:solidFill>
                <a:latin typeface="Arial Black" pitchFamily="34" charset="0"/>
              </a:rPr>
              <a:t>Name       </a:t>
            </a:r>
            <a:r>
              <a:rPr lang="en-US" sz="2600" b="1" dirty="0">
                <a:solidFill>
                  <a:schemeClr val="tx1"/>
                </a:solidFill>
              </a:rPr>
              <a:t>          :  RIGHT TO WOMEN SAFETY </a:t>
            </a:r>
          </a:p>
          <a:p>
            <a:pPr algn="l">
              <a:buNone/>
            </a:pPr>
            <a:r>
              <a:rPr lang="en-US" sz="2600" b="1" dirty="0">
                <a:solidFill>
                  <a:schemeClr val="tx1"/>
                </a:solidFill>
                <a:latin typeface="Arial Black" pitchFamily="34" charset="0"/>
              </a:rPr>
              <a:t>Tag line           </a:t>
            </a:r>
            <a:r>
              <a:rPr lang="en-US" sz="2600" b="1" dirty="0">
                <a:solidFill>
                  <a:schemeClr val="tx1"/>
                </a:solidFill>
              </a:rPr>
              <a:t>:  STAND UP FOR WOMEN/GIRL</a:t>
            </a:r>
          </a:p>
          <a:p>
            <a:pPr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                                       PROTECTION</a:t>
            </a:r>
          </a:p>
          <a:p>
            <a:pPr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>
                <a:solidFill>
                  <a:schemeClr val="tx1"/>
                </a:solidFill>
                <a:latin typeface="Arial Black" pitchFamily="34" charset="0"/>
              </a:rPr>
              <a:t>Value to user  </a:t>
            </a:r>
            <a:r>
              <a:rPr lang="en-US" sz="2600" b="1" dirty="0">
                <a:solidFill>
                  <a:schemeClr val="tx1"/>
                </a:solidFill>
              </a:rPr>
              <a:t>:  TO FEEL THEMSELVES SECURE</a:t>
            </a:r>
          </a:p>
          <a:p>
            <a:pPr algn="l">
              <a:buNone/>
            </a:pPr>
            <a:r>
              <a:rPr lang="en-US" sz="2600" b="1" dirty="0">
                <a:solidFill>
                  <a:schemeClr val="tx1"/>
                </a:solidFill>
                <a:latin typeface="Arial Black" pitchFamily="34" charset="0"/>
              </a:rPr>
              <a:t>Value to org     </a:t>
            </a:r>
            <a:r>
              <a:rPr lang="en-US" sz="2600" b="1" dirty="0">
                <a:solidFill>
                  <a:schemeClr val="tx1"/>
                </a:solidFill>
              </a:rPr>
              <a:t>:  RESPECT IN THE SOCIETY</a:t>
            </a:r>
          </a:p>
          <a:p>
            <a:pPr algn="l">
              <a:buNone/>
            </a:pPr>
            <a:r>
              <a:rPr lang="en-US" sz="2600" b="1" dirty="0">
                <a:solidFill>
                  <a:schemeClr val="tx1"/>
                </a:solidFill>
                <a:latin typeface="Arial Black" pitchFamily="34" charset="0"/>
              </a:rPr>
              <a:t>Impact on SDG’s </a:t>
            </a:r>
            <a:r>
              <a:rPr lang="en-US" sz="2600" b="1" dirty="0">
                <a:solidFill>
                  <a:schemeClr val="tx1"/>
                </a:solidFill>
              </a:rPr>
              <a:t>: DEVELOPMENT IN THE SOCIETY</a:t>
            </a:r>
          </a:p>
          <a:p>
            <a:pPr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                                   IN SAFETY</a:t>
            </a:r>
          </a:p>
          <a:p>
            <a:pPr algn="l"/>
            <a:endParaRPr lang="en-IN" sz="2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185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2DD8365-60E0-4D4F-4B7F-FCF0DA814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5750" y="536573"/>
            <a:ext cx="5669224" cy="1453003"/>
          </a:xfrm>
        </p:spPr>
        <p:txBody>
          <a:bodyPr>
            <a:normAutofit/>
          </a:bodyPr>
          <a:lstStyle/>
          <a:p>
            <a:r>
              <a:rPr lang="en-US" sz="4800" u="sng" dirty="0">
                <a:solidFill>
                  <a:srgbClr val="FF0000"/>
                </a:solidFill>
                <a:latin typeface="Berlin Sans FB Demi" panose="020E0802020502020306" pitchFamily="34" charset="0"/>
              </a:rPr>
              <a:t>BUILD YOUR IDEA </a:t>
            </a:r>
            <a:endParaRPr lang="en-IN" sz="4800" u="sng" dirty="0"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98C8FB8-66E3-27A6-C97B-90E5681684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63039" y="1993104"/>
            <a:ext cx="8098971" cy="3612566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000000"/>
                </a:solidFill>
                <a:latin typeface="Arial Black" pitchFamily="34" charset="0"/>
              </a:rPr>
              <a:t>ASSUMPTIONS:</a:t>
            </a:r>
          </a:p>
          <a:p>
            <a:pPr>
              <a:buFont typeface="Wingdings" pitchFamily="2" charset="2"/>
              <a:buChar char="q"/>
            </a:pPr>
            <a:r>
              <a:rPr lang="en-US" sz="3000" b="1" dirty="0">
                <a:solidFill>
                  <a:srgbClr val="000000"/>
                </a:solidFill>
              </a:rPr>
              <a:t>Assuming we as a government – to install CCTV camera to protect women </a:t>
            </a:r>
          </a:p>
          <a:p>
            <a:pPr>
              <a:buFont typeface="Wingdings" pitchFamily="2" charset="2"/>
              <a:buChar char="q"/>
            </a:pPr>
            <a:r>
              <a:rPr lang="en-US" sz="3000" b="1" dirty="0">
                <a:solidFill>
                  <a:srgbClr val="000000"/>
                </a:solidFill>
              </a:rPr>
              <a:t>Assuming we are </a:t>
            </a:r>
            <a:r>
              <a:rPr lang="en-US" sz="3000" b="1" dirty="0" err="1">
                <a:solidFill>
                  <a:srgbClr val="000000"/>
                </a:solidFill>
              </a:rPr>
              <a:t>organisation</a:t>
            </a:r>
            <a:r>
              <a:rPr lang="en-US" sz="3000" b="1" dirty="0">
                <a:solidFill>
                  <a:srgbClr val="000000"/>
                </a:solidFill>
              </a:rPr>
              <a:t> – provide pepper spray ,</a:t>
            </a:r>
            <a:r>
              <a:rPr lang="en-US" sz="3000" b="1" dirty="0" err="1">
                <a:solidFill>
                  <a:srgbClr val="000000"/>
                </a:solidFill>
              </a:rPr>
              <a:t>chilli</a:t>
            </a:r>
            <a:r>
              <a:rPr lang="en-US" sz="3000" b="1" dirty="0">
                <a:solidFill>
                  <a:srgbClr val="000000"/>
                </a:solidFill>
              </a:rPr>
              <a:t> spray(man made), small knife and teach them how to use emergency button on phone….</a:t>
            </a:r>
          </a:p>
          <a:p>
            <a:pPr>
              <a:buNone/>
            </a:pPr>
            <a:r>
              <a:rPr lang="en-US" sz="2800" b="1" dirty="0">
                <a:solidFill>
                  <a:srgbClr val="000000"/>
                </a:solidFill>
              </a:rPr>
              <a:t> </a:t>
            </a:r>
          </a:p>
          <a:p>
            <a:pPr>
              <a:buFont typeface="Wingdings" pitchFamily="2" charset="2"/>
              <a:buChar char="q"/>
            </a:pPr>
            <a:endParaRPr lang="en-US" sz="2800" b="1" dirty="0">
              <a:solidFill>
                <a:srgbClr val="000000"/>
              </a:solidFill>
            </a:endParaRPr>
          </a:p>
          <a:p>
            <a:endParaRPr lang="en-IN" sz="2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09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F7DD077-E5C6-19DE-B9AC-E5B6A69D8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6A92900-0C9B-DF70-F377-CF066BCE7A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675815" y="709167"/>
            <a:ext cx="8952351" cy="635045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MARKET RESEARCH</a:t>
            </a:r>
            <a:endParaRPr kumimoji="0" lang="en-US" sz="4400" b="0" i="0" u="none" strike="noStrike" kern="1200" cap="none" spc="0" normalizeH="0" baseline="0" noProof="0" dirty="0">
              <a:ln w="3175" cmpd="sng"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Content Placeholder 3"/>
          <p:cNvGraphicFramePr>
            <a:graphicFrameLocks/>
          </p:cNvGraphicFramePr>
          <p:nvPr/>
        </p:nvGraphicFramePr>
        <p:xfrm>
          <a:off x="1050841" y="634862"/>
          <a:ext cx="9703595" cy="543839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364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7271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239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47045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98708">
                <a:tc>
                  <a:txBody>
                    <a:bodyPr/>
                    <a:lstStyle/>
                    <a:p>
                      <a:endParaRPr lang="en-US" dirty="0">
                        <a:latin typeface="Arial Rounded MT Bold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 Rounded MT Bold" pitchFamily="34" charset="0"/>
                          <a:cs typeface="Times New Roman" pitchFamily="18" charset="0"/>
                        </a:rPr>
                        <a:t>TRENDS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 Rounded MT Bold" pitchFamily="34" charset="0"/>
                          <a:cs typeface="Times New Roman" pitchFamily="18" charset="0"/>
                        </a:rPr>
                        <a:t>SUCCESS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 Rounded MT Bold" pitchFamily="34" charset="0"/>
                          <a:cs typeface="Times New Roman" pitchFamily="18" charset="0"/>
                        </a:rPr>
                        <a:t>FAILURE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94834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 Rounded MT Bold" pitchFamily="34" charset="0"/>
                          <a:cs typeface="Times New Roman" pitchFamily="18" charset="0"/>
                        </a:rPr>
                        <a:t>INSIGHTS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 Rounded MT Bold" pitchFamily="34" charset="0"/>
                          <a:cs typeface="Times New Roman" pitchFamily="18" charset="0"/>
                        </a:rPr>
                        <a:t>TO</a:t>
                      </a:r>
                      <a:r>
                        <a:rPr lang="en-US" baseline="0" dirty="0">
                          <a:latin typeface="Arial Rounded MT Bold" pitchFamily="34" charset="0"/>
                          <a:cs typeface="Times New Roman" pitchFamily="18" charset="0"/>
                        </a:rPr>
                        <a:t> INSTALL CCTV CAMERA  IN THE LOCALITY AS WOMEN CAN FEEL SECURE</a:t>
                      </a:r>
                      <a:endParaRPr lang="en-US" dirty="0">
                        <a:latin typeface="Arial Rounded MT Bold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 Rounded MT Bold" pitchFamily="34" charset="0"/>
                          <a:cs typeface="Times New Roman" pitchFamily="18" charset="0"/>
                        </a:rPr>
                        <a:t>FEEL SAFE , AVOID AFRAID</a:t>
                      </a:r>
                      <a:r>
                        <a:rPr lang="en-US" baseline="0" dirty="0">
                          <a:latin typeface="Arial Rounded MT Bold" pitchFamily="34" charset="0"/>
                          <a:cs typeface="Times New Roman" pitchFamily="18" charset="0"/>
                        </a:rPr>
                        <a:t> OF THEFT</a:t>
                      </a:r>
                      <a:endParaRPr lang="en-US" dirty="0">
                        <a:latin typeface="Arial Rounded MT Bold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 Rounded MT Bold" pitchFamily="34" charset="0"/>
                          <a:cs typeface="Times New Roman" pitchFamily="18" charset="0"/>
                        </a:rPr>
                        <a:t>WHEN</a:t>
                      </a:r>
                      <a:r>
                        <a:rPr lang="en-US" baseline="0" dirty="0">
                          <a:latin typeface="Arial Rounded MT Bold" pitchFamily="34" charset="0"/>
                          <a:cs typeface="Times New Roman" pitchFamily="18" charset="0"/>
                        </a:rPr>
                        <a:t> THERE IS NO POWER SUPPLY IN AREA DURING NIGHT</a:t>
                      </a:r>
                      <a:endParaRPr lang="en-US" dirty="0">
                        <a:latin typeface="Arial Rounded MT Bold" pitchFamily="34" charset="0"/>
                        <a:cs typeface="Times New Roman" pitchFamily="18" charset="0"/>
                      </a:endParaRPr>
                    </a:p>
                    <a:p>
                      <a:endParaRPr lang="en-US" dirty="0">
                        <a:latin typeface="Arial Rounded MT Bold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44850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 Rounded MT Bold" pitchFamily="34" charset="0"/>
                          <a:cs typeface="Times New Roman" pitchFamily="18" charset="0"/>
                        </a:rPr>
                        <a:t>RESPONSE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latin typeface="Arial Rounded MT Bold" pitchFamily="34" charset="0"/>
                          <a:cs typeface="Times New Roman" pitchFamily="18" charset="0"/>
                        </a:rPr>
                        <a:t>INCASE IN TROUBLE</a:t>
                      </a:r>
                      <a:r>
                        <a:rPr lang="en-US" b="0" baseline="0" dirty="0">
                          <a:latin typeface="Arial Rounded MT Bold" pitchFamily="34" charset="0"/>
                          <a:cs typeface="Times New Roman" pitchFamily="18" charset="0"/>
                        </a:rPr>
                        <a:t> AS SHE CAN DOUBLE CLICK THE POWER BUTTON OF MOBILE</a:t>
                      </a:r>
                      <a:endParaRPr lang="en-US" b="0" dirty="0">
                        <a:latin typeface="Arial Rounded MT Bold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 Rounded MT Bold" pitchFamily="34" charset="0"/>
                          <a:cs typeface="Times New Roman" pitchFamily="18" charset="0"/>
                        </a:rPr>
                        <a:t>AS  LOCATION WILL BE DIRECTLY SEND THE NEAR BY POLICE STATION AND CAN HAVE A ENQUIRY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 Rounded MT Bold" pitchFamily="34" charset="0"/>
                          <a:cs typeface="Times New Roman" pitchFamily="18" charset="0"/>
                        </a:rPr>
                        <a:t>BY CHANCE OF MOBILE</a:t>
                      </a:r>
                      <a:r>
                        <a:rPr lang="en-US" baseline="0" dirty="0">
                          <a:latin typeface="Arial Rounded MT Bold" pitchFamily="34" charset="0"/>
                          <a:cs typeface="Times New Roman" pitchFamily="18" charset="0"/>
                        </a:rPr>
                        <a:t> BATTERY IS LOW OR DRAINED</a:t>
                      </a:r>
                      <a:endParaRPr lang="en-US" dirty="0">
                        <a:latin typeface="Arial Rounded MT Bold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75860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578907-28CE-1ACB-9A96-4B29797E8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8331" y="536573"/>
            <a:ext cx="5812972" cy="1453003"/>
          </a:xfrm>
        </p:spPr>
        <p:txBody>
          <a:bodyPr>
            <a:noAutofit/>
          </a:bodyPr>
          <a:lstStyle/>
          <a:p>
            <a:r>
              <a:rPr lang="en-US" sz="3600" u="sng" dirty="0">
                <a:solidFill>
                  <a:srgbClr val="FF0000"/>
                </a:solidFill>
                <a:latin typeface="Arial Black" pitchFamily="34" charset="0"/>
              </a:rPr>
              <a:t>VALUE PROPOSITION MAPPING</a:t>
            </a:r>
            <a:endParaRPr lang="en-IN" sz="4800" u="sng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AD01624-20AF-FFFF-C271-13A6FC8ADB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38252" y="1789613"/>
            <a:ext cx="7106194" cy="3975322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42976" y="285728"/>
            <a:ext cx="7783832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 w="3175" cmpd="sng"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Content Placeholder 3"/>
          <p:cNvGraphicFramePr>
            <a:graphicFrameLocks/>
          </p:cNvGraphicFramePr>
          <p:nvPr/>
        </p:nvGraphicFramePr>
        <p:xfrm>
          <a:off x="2050870" y="1867990"/>
          <a:ext cx="7797798" cy="408732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59926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926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9926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3112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STAKEHOLDERS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SOLUTIONS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64796">
                <a:tc>
                  <a:txBody>
                    <a:bodyPr/>
                    <a:lstStyle/>
                    <a:p>
                      <a:r>
                        <a:rPr lang="en-US" dirty="0"/>
                        <a:t>NEEDS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 make</a:t>
                      </a:r>
                      <a:r>
                        <a:rPr lang="en-US" baseline="0" dirty="0"/>
                        <a:t> sure the women/girl feel secure during night even after being street light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err="1"/>
                        <a:t>Atleast</a:t>
                      </a:r>
                      <a:r>
                        <a:rPr lang="en-US" baseline="0" dirty="0"/>
                        <a:t> knowing a self-</a:t>
                      </a:r>
                      <a:r>
                        <a:rPr lang="en-US" baseline="0" dirty="0" err="1"/>
                        <a:t>defence</a:t>
                      </a:r>
                      <a:r>
                        <a:rPr lang="en-US" baseline="0" dirty="0"/>
                        <a:t> to protect herself    OR    being aware of the surroundings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11263">
                <a:tc>
                  <a:txBody>
                    <a:bodyPr/>
                    <a:lstStyle/>
                    <a:p>
                      <a:r>
                        <a:rPr lang="en-US" dirty="0"/>
                        <a:t>WANTS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 proper facilities</a:t>
                      </a:r>
                      <a:r>
                        <a:rPr lang="en-US" baseline="0" dirty="0"/>
                        <a:t> in the road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/>
                        <a:t>Security measures like CCTV camera  ,provide night time transportation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77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C778111-F6B4-F789-D100-5AE3DBFC1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7271" y="977154"/>
            <a:ext cx="4244880" cy="770702"/>
          </a:xfrm>
        </p:spPr>
        <p:txBody>
          <a:bodyPr>
            <a:normAutofit fontScale="90000"/>
          </a:bodyPr>
          <a:lstStyle/>
          <a:p>
            <a:r>
              <a:rPr lang="en-GB" u="sng" dirty="0">
                <a:solidFill>
                  <a:srgbClr val="000000"/>
                </a:solidFill>
                <a:latin typeface="Cooper Black" panose="0208090404030B020404" pitchFamily="18" charset="0"/>
              </a:rPr>
              <a:t>FINAL </a:t>
            </a:r>
            <a:r>
              <a:rPr lang="en-GB" u="sng" dirty="0" smtClean="0">
                <a:solidFill>
                  <a:srgbClr val="000000"/>
                </a:solidFill>
                <a:latin typeface="Cooper Black" panose="0208090404030B020404" pitchFamily="18" charset="0"/>
              </a:rPr>
              <a:t>SOLUTION</a:t>
            </a:r>
            <a:r>
              <a:rPr lang="en-GB" u="sng" dirty="0"/>
              <a:t/>
            </a:r>
            <a:br>
              <a:rPr lang="en-GB" u="sng" dirty="0"/>
            </a:br>
            <a:endParaRPr lang="en-IN" u="sng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7B39E42-2A82-A25C-D6F6-7F0142A22B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50977" y="1700175"/>
            <a:ext cx="7999043" cy="3147201"/>
          </a:xfrm>
        </p:spPr>
        <p:txBody>
          <a:bodyPr>
            <a:no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FF0000">
                    <a:alpha val="60000"/>
                  </a:srgbClr>
                </a:solidFill>
                <a:latin typeface="Arial Black" pitchFamily="34" charset="0"/>
                <a:cs typeface="Times New Roman" pitchFamily="18" charset="0"/>
              </a:rPr>
              <a:t>KEEP 100 ON SPEED DIAL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GB" sz="2000" dirty="0">
                <a:solidFill>
                  <a:srgbClr val="000000"/>
                </a:solidFill>
                <a:latin typeface="Arial Black" pitchFamily="34" charset="0"/>
                <a:cs typeface="Times New Roman" pitchFamily="18" charset="0"/>
              </a:rPr>
              <a:t>PUSH THE POWER BUTTON TWICE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GB" sz="2000" dirty="0">
                <a:solidFill>
                  <a:srgbClr val="000000"/>
                </a:solidFill>
                <a:latin typeface="Arial Black" pitchFamily="34" charset="0"/>
                <a:cs typeface="Times New Roman" pitchFamily="18" charset="0"/>
              </a:rPr>
              <a:t>IT IS GOING TO CALL EMERGENCY SERVICES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GB" sz="2000" dirty="0">
                <a:solidFill>
                  <a:srgbClr val="000000"/>
                </a:solidFill>
                <a:latin typeface="Arial Black" pitchFamily="34" charset="0"/>
                <a:cs typeface="Times New Roman" pitchFamily="18" charset="0"/>
              </a:rPr>
              <a:t>IT PLAYS LOUD SOS SOUND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GB" sz="2000" dirty="0">
                <a:solidFill>
                  <a:srgbClr val="000000"/>
                </a:solidFill>
                <a:latin typeface="Arial Black" pitchFamily="34" charset="0"/>
                <a:cs typeface="Times New Roman" pitchFamily="18" charset="0"/>
              </a:rPr>
              <a:t>SEND’S LIVE LOCATION TO NEAREST POLICE STATION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GB" sz="2000" dirty="0">
                <a:solidFill>
                  <a:srgbClr val="000000"/>
                </a:solidFill>
                <a:latin typeface="Arial Black" pitchFamily="34" charset="0"/>
                <a:cs typeface="Times New Roman" pitchFamily="18" charset="0"/>
              </a:rPr>
              <a:t>IT SWITCH ON SOS FLASH LIGHT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FF0000">
                    <a:alpha val="60000"/>
                  </a:srgbClr>
                </a:solidFill>
                <a:latin typeface="Arial Black" pitchFamily="34" charset="0"/>
                <a:cs typeface="Times New Roman" pitchFamily="18" charset="0"/>
              </a:rPr>
              <a:t>[CISF] CENTRAL INDUSTRIAL SECURITY PERMITTED TO CARRY KNIFE UPTO 4 INCHES OF LENGTH FOR SELF PROTECTION……</a:t>
            </a:r>
            <a:endParaRPr lang="en-IN" sz="2200" dirty="0">
              <a:solidFill>
                <a:srgbClr val="FF0000">
                  <a:alpha val="60000"/>
                </a:srgbClr>
              </a:solidFill>
              <a:latin typeface="Arial Black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3980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 Black" pitchFamily="34" charset="0"/>
              </a:rPr>
              <a:t>TEST</a:t>
            </a:r>
            <a:endParaRPr lang="en-US" dirty="0">
              <a:latin typeface="Arial Black" pitchFamily="34" charset="0"/>
            </a:endParaRPr>
          </a:p>
        </p:txBody>
      </p:sp>
      <p:pic>
        <p:nvPicPr>
          <p:cNvPr id="5" name="WhatsApp Video 2023-02-20 at 1.22.34 PM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802175" y="2144111"/>
            <a:ext cx="6830556" cy="40666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3B964C3-D1C5-A700-DB6D-A5BE678E8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8376" y="-475127"/>
            <a:ext cx="6369353" cy="1783388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1292B5F-440E-E5D8-1A98-FAE3146E4D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06286" y="1227909"/>
            <a:ext cx="9155525" cy="4277577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sz="2800" dirty="0">
                <a:solidFill>
                  <a:srgbClr val="FF0000">
                    <a:alpha val="60000"/>
                  </a:srgbClr>
                </a:solidFill>
                <a:latin typeface="Arial Black" pitchFamily="34" charset="0"/>
              </a:rPr>
              <a:t>GROUP OF 2-3 NCC BOYS OF CMR CAN COME TO PICKUPA GIRL FROM BUS STAND</a:t>
            </a:r>
          </a:p>
          <a:p>
            <a:pPr marL="342900" indent="-342900"/>
            <a:endParaRPr lang="en-GB" sz="2800" dirty="0">
              <a:solidFill>
                <a:srgbClr val="FF0000">
                  <a:alpha val="60000"/>
                </a:srgbClr>
              </a:solidFill>
              <a:latin typeface="Arial Black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GB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THIS WE CAN PROTOTYPE THROUGH DIGITAL APP</a:t>
            </a:r>
          </a:p>
          <a:p>
            <a:r>
              <a:rPr lang="en-GB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APP FOR </a:t>
            </a:r>
            <a:r>
              <a:rPr lang="en-GB" sz="24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NCC STUDENTS AND HOSTEL GIRLS</a:t>
            </a:r>
            <a:r>
              <a:rPr lang="en-GB" sz="28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 </a:t>
            </a:r>
          </a:p>
          <a:p>
            <a:endParaRPr lang="en-IN" sz="2800" u="sng" dirty="0">
              <a:solidFill>
                <a:schemeClr val="tx1">
                  <a:lumMod val="95000"/>
                  <a:lumOff val="5000"/>
                </a:schemeClr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46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355" y="536573"/>
            <a:ext cx="9498842" cy="1892728"/>
          </a:xfrm>
        </p:spPr>
        <p:txBody>
          <a:bodyPr>
            <a:normAutofit fontScale="90000"/>
          </a:bodyPr>
          <a:lstStyle/>
          <a:p>
            <a:r>
              <a:rPr lang="en-US" u="sng" dirty="0">
                <a:latin typeface="Arial Black" pitchFamily="34" charset="0"/>
              </a:rPr>
              <a:t>HOW WILL YOU TAKE YOUR PROJECT TO THE NEXT LEVEL?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914400" y="2210937"/>
            <a:ext cx="10754436" cy="393055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dirty="0"/>
              <a:t>WE WOULD LIKE TO CREATE A WOMEN/GIRL SAFETY APP OF CMRU GIRLS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/>
              <a:t>THROUGH THIS APP GIRLS CAN ASK THE NCC STUDENTS TO COME AND PICK UP FROM THE CHAGALATTI BUS STAND AT NIGHT PEAK TIME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/>
              <a:t>THIS APP IS COMPLETELY TRUSTED APP AND ALSO IT HAVE AN ACCESS TO COLLEGE ALSO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/>
              <a:t>AS NCC STUDENTS HAVE BEEN SIGNED ON BOND PAPER TO HELP THE GIRLS AND MAKE HER TO FEEL SAFE</a:t>
            </a:r>
          </a:p>
          <a:p>
            <a:pPr>
              <a:buFont typeface="Wingdings" pitchFamily="2" charset="2"/>
              <a:buChar char="v"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922" y="536574"/>
            <a:ext cx="7357478" cy="100562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791570" y="2129052"/>
            <a:ext cx="10372299" cy="362282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000" dirty="0"/>
              <a:t>THISAPP IS ONLY ACCESSABLE FOR NCC STUDENTS AND CMRU GIRLS</a:t>
            </a:r>
          </a:p>
          <a:p>
            <a:pPr>
              <a:buFont typeface="Wingdings" pitchFamily="2" charset="2"/>
              <a:buChar char="v"/>
            </a:pPr>
            <a:r>
              <a:rPr lang="en-US" sz="2000" dirty="0"/>
              <a:t>GIRL SHOULD LOGIN THROUGH THE APP &amp; INFORM THE NCC STUDENT TO PICK HER BEFORE REACHING THE BUS STAND</a:t>
            </a:r>
          </a:p>
          <a:p>
            <a:pPr>
              <a:buFont typeface="Wingdings" pitchFamily="2" charset="2"/>
              <a:buChar char="v"/>
            </a:pPr>
            <a:r>
              <a:rPr lang="en-US" sz="2000" dirty="0"/>
              <a:t>SHE HAS A ACCESS FOR ONLY 4-5 TIMES AS IT SHOULD NOT BE TAKEN AS AN ADVANTAGE</a:t>
            </a:r>
          </a:p>
          <a:p>
            <a:pPr>
              <a:buFont typeface="Wingdings" pitchFamily="2" charset="2"/>
              <a:buChar char="v"/>
            </a:pPr>
            <a:r>
              <a:rPr lang="en-US" sz="2000" dirty="0"/>
              <a:t>INCASE OF EMERGENCE ,SHE CAN CALL THE NCC STUDENTS TO PICK HER</a:t>
            </a:r>
          </a:p>
          <a:p>
            <a:pPr>
              <a:buFont typeface="Wingdings" pitchFamily="2" charset="2"/>
              <a:buChar char="v"/>
            </a:pPr>
            <a:r>
              <a:rPr lang="en-US" sz="2000" dirty="0"/>
              <a:t>ONCE’S SHE ENTER THE HOSTEL , SHE HAS TO REPORT THE MOVEMENT IN THE PORTAL.</a:t>
            </a:r>
          </a:p>
          <a:p>
            <a:pPr>
              <a:buFont typeface="Wingdings" pitchFamily="2" charset="2"/>
              <a:buChar char="v"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536573"/>
            <a:ext cx="10191750" cy="1453003"/>
          </a:xfrm>
        </p:spPr>
        <p:txBody>
          <a:bodyPr/>
          <a:lstStyle/>
          <a:p>
            <a:r>
              <a:rPr lang="en-US" u="sng" dirty="0">
                <a:latin typeface="Arial Black" pitchFamily="34" charset="0"/>
              </a:rPr>
              <a:t>APPLICATION INTERFACE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C:\Users\MEHTAAB KHANNUM\Downloads\WhatsApp Image 2023-02-18 at 12.06.57 AM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0883" y="1657350"/>
            <a:ext cx="10026869" cy="4552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C:\Users\MEHTAAB KHANNUM\Downloads\WhatsApp Image 2023-02-20 at 10.48.02 AM (1).jpeg"/>
          <p:cNvPicPr>
            <a:picLocks noChangeAspect="1" noChangeArrowheads="1"/>
          </p:cNvPicPr>
          <p:nvPr/>
        </p:nvPicPr>
        <p:blipFill>
          <a:blip r:embed="rId2"/>
          <a:srcRect l="11639" t="11046" r="12984" b="21342"/>
          <a:stretch>
            <a:fillRect/>
          </a:stretch>
        </p:blipFill>
        <p:spPr bwMode="auto">
          <a:xfrm rot="16200000">
            <a:off x="3686711" y="-1871961"/>
            <a:ext cx="5169373" cy="103040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C:\Users\MEHTAAB KHANNUM\Downloads\WhatsApp Image 2023-02-17 at 9.16.34 PM (1).jpeg"/>
          <p:cNvPicPr>
            <a:picLocks noChangeAspect="1" noChangeArrowheads="1"/>
          </p:cNvPicPr>
          <p:nvPr/>
        </p:nvPicPr>
        <p:blipFill>
          <a:blip r:embed="rId2"/>
          <a:srcRect l="3162" t="10827" r="11810" b="9477"/>
          <a:stretch>
            <a:fillRect/>
          </a:stretch>
        </p:blipFill>
        <p:spPr bwMode="auto">
          <a:xfrm>
            <a:off x="3082834" y="795383"/>
            <a:ext cx="5747657" cy="53702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7E8265A-7C54-31C3-A792-6F29DABB8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718" y="982132"/>
            <a:ext cx="10062880" cy="1303867"/>
          </a:xfrm>
        </p:spPr>
        <p:txBody>
          <a:bodyPr>
            <a:normAutofit fontScale="90000"/>
          </a:bodyPr>
          <a:lstStyle/>
          <a:p>
            <a:r>
              <a:rPr lang="en-GB" b="1" u="sng" dirty="0">
                <a:latin typeface="Algerian" panose="04020705040A02060702" pitchFamily="82" charset="0"/>
              </a:rPr>
              <a:t>WHAT HAVE BEEN YOUR TOP LEARNINGS FROM DESIGN THINKING</a:t>
            </a:r>
            <a:endParaRPr lang="en-IN" b="1" u="sng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33FE262-3CA3-04FE-9640-B063F4CA7C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510" y="2443655"/>
            <a:ext cx="10484069" cy="3752193"/>
          </a:xfrm>
        </p:spPr>
        <p:txBody>
          <a:bodyPr>
            <a:normAutofit fontScale="92500"/>
          </a:bodyPr>
          <a:lstStyle/>
          <a:p>
            <a:r>
              <a:rPr lang="en-GB" sz="2800" b="1" dirty="0"/>
              <a:t>It helps individuals to develop their organisation’s products, services, processes and strategies with minimal issues</a:t>
            </a:r>
            <a:r>
              <a:rPr lang="en-GB" sz="2800" b="1" dirty="0" smtClean="0"/>
              <a:t>.</a:t>
            </a:r>
          </a:p>
          <a:p>
            <a:r>
              <a:rPr lang="en-GB" sz="2800" b="1" dirty="0" smtClean="0"/>
              <a:t>By </a:t>
            </a:r>
            <a:r>
              <a:rPr lang="en-GB" sz="2800" b="1" dirty="0"/>
              <a:t>applying the Design Thinking approach in an organisation, individuals can collect customer feedback that can help them redesign their products or services using innovative </a:t>
            </a:r>
            <a:r>
              <a:rPr lang="en-GB" sz="2800" b="1" dirty="0" smtClean="0"/>
              <a:t>solutions.</a:t>
            </a:r>
          </a:p>
          <a:p>
            <a:r>
              <a:rPr lang="en-GB" sz="2800" b="1" dirty="0" smtClean="0"/>
              <a:t>It </a:t>
            </a:r>
            <a:r>
              <a:rPr lang="en-GB" sz="2800" b="1" dirty="0"/>
              <a:t>helps us to build on ideas and helps us to make different ideas from different teammates as all are having different range of </a:t>
            </a:r>
            <a:r>
              <a:rPr lang="en-GB" sz="2800" b="1" dirty="0" smtClean="0"/>
              <a:t>ideas`````````````````````````````````````````````````````</a:t>
            </a:r>
            <a:endParaRPr lang="en-IN" sz="2800" b="1" dirty="0"/>
          </a:p>
        </p:txBody>
      </p:sp>
    </p:spTree>
    <p:extLst>
      <p:ext uri="{BB962C8B-B14F-4D97-AF65-F5344CB8AC3E}">
        <p14:creationId xmlns:p14="http://schemas.microsoft.com/office/powerpoint/2010/main" xmlns="" val="370849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>
                <a:latin typeface="Arial Black" pitchFamily="34" charset="0"/>
              </a:rPr>
              <a:t>WORK LOG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9004300" y="444455"/>
            <a:ext cx="804599" cy="787445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 w="3175" cmpd="sng"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Content Placeholder 3"/>
          <p:cNvGraphicFramePr>
            <a:graphicFrameLocks/>
          </p:cNvGraphicFramePr>
          <p:nvPr/>
        </p:nvGraphicFramePr>
        <p:xfrm>
          <a:off x="1658984" y="1776551"/>
          <a:ext cx="8007802" cy="4433304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38038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0396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12812">
                <a:tc>
                  <a:txBody>
                    <a:bodyPr/>
                    <a:lstStyle/>
                    <a:p>
                      <a:r>
                        <a:rPr lang="en-US" dirty="0"/>
                        <a:t>STUDENT NAME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WORKD DONE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0086">
                <a:tc>
                  <a:txBody>
                    <a:bodyPr/>
                    <a:lstStyle/>
                    <a:p>
                      <a:r>
                        <a:rPr lang="en-US" dirty="0"/>
                        <a:t>BHASKAR.C</a:t>
                      </a:r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EMPATHIZE, DEFINE , IDEATE </a:t>
                      </a:r>
                    </a:p>
                    <a:p>
                      <a:r>
                        <a:rPr lang="en-US" baseline="0" dirty="0" smtClean="0"/>
                        <a:t>&amp; </a:t>
                      </a:r>
                      <a:r>
                        <a:rPr lang="en-US" baseline="0" dirty="0"/>
                        <a:t>PPT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30086">
                <a:tc>
                  <a:txBody>
                    <a:bodyPr/>
                    <a:lstStyle/>
                    <a:p>
                      <a:r>
                        <a:rPr lang="en-US" dirty="0"/>
                        <a:t>BHARATH.R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EMPATHIZE, DEFINE &amp; IDEATE 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30086">
                <a:tc>
                  <a:txBody>
                    <a:bodyPr/>
                    <a:lstStyle/>
                    <a:p>
                      <a:r>
                        <a:rPr lang="en-US" dirty="0"/>
                        <a:t>BHANU</a:t>
                      </a:r>
                      <a:r>
                        <a:rPr lang="en-US" baseline="0" dirty="0"/>
                        <a:t> PRAKASH P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EMPATHIZE, DEFINE &amp;</a:t>
                      </a:r>
                      <a:r>
                        <a:rPr lang="en-US" baseline="0" dirty="0" smtClean="0"/>
                        <a:t> TEST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30086">
                <a:tc>
                  <a:txBody>
                    <a:bodyPr/>
                    <a:lstStyle/>
                    <a:p>
                      <a:r>
                        <a:rPr lang="en-US" dirty="0"/>
                        <a:t>BALAJI</a:t>
                      </a:r>
                      <a:r>
                        <a:rPr lang="en-US" baseline="0" dirty="0"/>
                        <a:t> GK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EMPATHIZE</a:t>
                      </a:r>
                      <a:r>
                        <a:rPr lang="en-US" baseline="0" dirty="0" smtClean="0"/>
                        <a:t> &amp; DEFINE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12812">
                <a:tc>
                  <a:txBody>
                    <a:bodyPr/>
                    <a:lstStyle/>
                    <a:p>
                      <a:r>
                        <a:rPr lang="en-US" dirty="0"/>
                        <a:t>B M DEVIKA VARMA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EMPATHIZE, DEFINE,</a:t>
                      </a:r>
                      <a:r>
                        <a:rPr lang="en-US" baseline="0" dirty="0" smtClean="0"/>
                        <a:t> PROTOTYPE</a:t>
                      </a:r>
                      <a:endParaRPr lang="en-US" dirty="0" smtClean="0"/>
                    </a:p>
                    <a:p>
                      <a:r>
                        <a:rPr lang="en-US" baseline="0" dirty="0" smtClean="0"/>
                        <a:t>&amp;PPT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30086">
                <a:tc>
                  <a:txBody>
                    <a:bodyPr/>
                    <a:lstStyle/>
                    <a:p>
                      <a:r>
                        <a:rPr lang="en-US" dirty="0"/>
                        <a:t>ANUSHREE KP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BRAINSTORM IDEA AND MARKET RESEARCH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3793" y="1200689"/>
            <a:ext cx="9559636" cy="2682542"/>
          </a:xfrm>
        </p:spPr>
        <p:txBody>
          <a:bodyPr/>
          <a:lstStyle/>
          <a:p>
            <a:r>
              <a:rPr lang="en-US" b="1" i="1" u="sng" dirty="0" smtClean="0">
                <a:solidFill>
                  <a:srgbClr val="00B050"/>
                </a:solidFill>
                <a:latin typeface="Berlin Sans FB" pitchFamily="34" charset="0"/>
              </a:rPr>
              <a:t>THANK YOU</a:t>
            </a:r>
            <a:endParaRPr lang="en-US" b="1" i="1" u="sng" dirty="0">
              <a:solidFill>
                <a:srgbClr val="00B050"/>
              </a:solidFill>
              <a:latin typeface="Berlin Sans FB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1309999-888E-44BA-A188-888AF21B1F1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1CF82A0-F4E3-45B7-AF6D-1D89198889C4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2579673F-CE33-48F3-A011-3563BBD946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832</TotalTime>
  <Words>1854</Words>
  <Application>Microsoft Office PowerPoint</Application>
  <PresentationFormat>Custom</PresentationFormat>
  <Paragraphs>240</Paragraphs>
  <Slides>45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Organic</vt:lpstr>
      <vt:lpstr>.</vt:lpstr>
      <vt:lpstr>STREET LIGHT PROBLEM</vt:lpstr>
      <vt:lpstr>IMPORTANCES OF STREET LIGHT</vt:lpstr>
      <vt:lpstr>INTRODUCTION:-</vt:lpstr>
      <vt:lpstr>PROBLEM IDENTIFICATION</vt:lpstr>
      <vt:lpstr>PRIMARY INFORMATION</vt:lpstr>
      <vt:lpstr>PRIMARY INFORMATION </vt:lpstr>
      <vt:lpstr>PROBLEM FACED BY THE PEOPLE</vt:lpstr>
      <vt:lpstr>SECONDARY INFORMATION</vt:lpstr>
      <vt:lpstr>SECONDARY INFORMATION(NEWSPAPAER)</vt:lpstr>
      <vt:lpstr>SECONDARY RESEARCH</vt:lpstr>
      <vt:lpstr>STREET LIGHTS TURN ON DURING DAYTIME</vt:lpstr>
      <vt:lpstr>Even being street light ,they do not turn on the time</vt:lpstr>
      <vt:lpstr>STREET LIGHT IS TURN ON DURING DAY TIME</vt:lpstr>
      <vt:lpstr>Slide 15</vt:lpstr>
      <vt:lpstr>PUBLIC RESPONSE TO TURN ON &amp; OFF STREET LIGHT</vt:lpstr>
      <vt:lpstr>Slide 17</vt:lpstr>
      <vt:lpstr>HINDU’S NEWS UPDATES </vt:lpstr>
      <vt:lpstr>GRAPH OF RECENT STREET LIGHT IN  THE YEAR 2022</vt:lpstr>
      <vt:lpstr>Slide 20</vt:lpstr>
      <vt:lpstr>THE 5 WHY’S</vt:lpstr>
      <vt:lpstr>HOW MIGHT WE </vt:lpstr>
      <vt:lpstr>FINAL PROBLEM STATEMENT</vt:lpstr>
      <vt:lpstr>FINAL HOW MIGHT WE</vt:lpstr>
      <vt:lpstr>BRAINSTORM’S</vt:lpstr>
      <vt:lpstr>CLUSTER OF IDEA</vt:lpstr>
      <vt:lpstr>Slide 27</vt:lpstr>
      <vt:lpstr>CASE STUDY</vt:lpstr>
      <vt:lpstr>Slide 29</vt:lpstr>
      <vt:lpstr>Slide 30</vt:lpstr>
      <vt:lpstr>BUILD YOUR IDEA</vt:lpstr>
      <vt:lpstr>BUILD YOUR IDEA </vt:lpstr>
      <vt:lpstr>Slide 33</vt:lpstr>
      <vt:lpstr>VALUE PROPOSITION MAPPING</vt:lpstr>
      <vt:lpstr>FINAL SOLUTION </vt:lpstr>
      <vt:lpstr>TEST</vt:lpstr>
      <vt:lpstr>Slide 37</vt:lpstr>
      <vt:lpstr>HOW WILL YOU TAKE YOUR PROJECT TO THE NEXT LEVEL?</vt:lpstr>
      <vt:lpstr>Slide 39</vt:lpstr>
      <vt:lpstr>APPLICATION INTERFACE</vt:lpstr>
      <vt:lpstr>Slide 41</vt:lpstr>
      <vt:lpstr>Slide 42</vt:lpstr>
      <vt:lpstr>WHAT HAVE BEEN YOUR TOP LEARNINGS FROM DESIGN THINKING</vt:lpstr>
      <vt:lpstr>WORK LOG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TECHNOCRATE’S</dc:title>
  <dc:creator>Aishwarya Varma B M</dc:creator>
  <cp:lastModifiedBy>BHASKAR</cp:lastModifiedBy>
  <cp:revision>67</cp:revision>
  <dcterms:created xsi:type="dcterms:W3CDTF">2023-02-16T09:56:16Z</dcterms:created>
  <dcterms:modified xsi:type="dcterms:W3CDTF">2023-02-20T13:03:22Z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